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356" r:id="rId2"/>
    <p:sldId id="357" r:id="rId3"/>
    <p:sldId id="358" r:id="rId4"/>
    <p:sldId id="3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tton, Deloris B." initials="BDB" lastIdx="1" clrIdx="0">
    <p:extLst>
      <p:ext uri="{19B8F6BF-5375-455C-9EA6-DF929625EA0E}">
        <p15:presenceInfo xmlns:p15="http://schemas.microsoft.com/office/powerpoint/2012/main" userId="S-1-5-21-2139973840-770779224-339610707-15316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C3B973-3D77-4E98-ADCB-BF66BD28000C}" type="datetimeFigureOut">
              <a:rPr lang="en-US" smtClean="0"/>
              <a:t>1/10/2024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86C80-0B28-4FE0-81FE-F3E643F4C5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04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9DDC0-630F-4D87-9123-586DAEB31E61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357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7149-A288-44D1-9A23-7DB536C15F67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56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CF766-A2F1-44BA-AFAF-F2AC1580AA5E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362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9AC17-0B2E-429E-8E76-82B1AEBB53AB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63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12A02-4517-4C09-AB6F-741C9D910ACE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889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5AD3E-CEBB-45CC-B8B9-81E46523005F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570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D181E-6DC4-429B-84F4-BF1E6DED746B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972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D3B0E-1988-417C-B786-5E771F6D1436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02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DC019-3565-42BB-A608-D2B64EE792F7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8121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92D3-4687-404F-9838-1BBC1381F5E1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441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179E-91FE-4A98-BDA0-D831EAB88405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92830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0551-327E-40FA-9A3D-209A5C7A3333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86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5FEF6-7A5B-4745-AD34-C6E489C2FC42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73229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87756-6A27-4484-9296-970E9F1A6202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162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BE844-A270-4426-A9D1-18EA141DDC3C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146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33F70-AA57-4D40-B7B1-3BC2D3943276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79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7A391C-F624-41DD-95C8-8D10E57CBBD4}" type="datetime1">
              <a:rPr lang="en-US" smtClean="0"/>
              <a:t>1/10/2024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F574BD3-1805-40FB-9A5E-04E3742379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37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nks.gd/l/eyJhbGciOiJIUzI1NiJ9.eyJidWxsZXRpbl9saW5rX2lkIjoxMDUsInVyaSI6ImJwMjpjbGljayIsImJ1bGxldGluX2lkIjoiMjAyMjEwMDMuNjQ1NjE2NDEiLCJ1cmwiOiJodHRwczovL3d3dy5jYXJkaW5hbHByb2plY3QudmlyZ2luaWEuZ292L3ZpZGVvcyJ9.q6VluNPTlZoFA-XsqMuQmlE5YZAdpFOmL9c_Yk6qz8I/s/2606733676/br/145075727567-l" TargetMode="External"/><Relationship Id="rId7" Type="http://schemas.openxmlformats.org/officeDocument/2006/relationships/hyperlink" Target="mailto:%20vccc@vita.virginia.gov" TargetMode="External"/><Relationship Id="rId2" Type="http://schemas.openxmlformats.org/officeDocument/2006/relationships/hyperlink" Target="https://lnks.gd/l/eyJhbGciOiJIUzI1NiJ9.eyJidWxsZXRpbl9saW5rX2lkIjoxMDQsInVyaSI6ImJwMjpjbGljayIsImJ1bGxldGluX2lkIjoiMjAyMjEwMDMuNjQ1NjE2NDEiLCJ1cmwiOiJodHRwczovL215LmNhcmRpbmFsLnZpcmdpbmlhLmdvdi8ifQ.p8P7d1lNs9pPHGFixuzOu65t4qZP1R-D_5S1CWi495Q/s/2606733676/br/145075727567-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lnks.gd/l/eyJhbGciOiJIUzI1NiJ9.eyJidWxsZXRpbl9saW5rX2lkIjoxMDgsInVyaSI6ImJwMjpjbGljayIsImJ1bGxldGluX2lkIjoiMjAyMjEwMDMuNjQ1NjE2NDEiLCJ1cmwiOiJodHRwczovL2NhcmRpbmFscHJvamVjdC52aXJnaW5pYS5nb3Yvc2l0ZXMvZGVmYXVsdC9maWxlcy8yMDIyLTA0L0NhcmRpbmFsX0hDTV9TdXBwb3J0JTIwR3VpZGVfQ29yZSUyMFVzZXJzLnBkZiJ9.phqmRk7CMyWJpxfnm-LsL_zH57SWdG7-P5o6YI5v1Hg/s/2606733676/br/145075727567-l" TargetMode="External"/><Relationship Id="rId5" Type="http://schemas.openxmlformats.org/officeDocument/2006/relationships/hyperlink" Target="https://lnks.gd/l/eyJhbGciOiJIUzI1NiJ9.eyJidWxsZXRpbl9saW5rX2lkIjoxMDcsInVyaSI6ImJwMjpjbGljayIsImJ1bGxldGluX2lkIjoiMjAyMjEwMDMuNjQ1NjE2NDEiLCJ1cmwiOiJodHRwczovL2NhcmRpbmFscHJvamVjdC52aXJnaW5pYS5nb3Yvc2l0ZXMvZGVmYXVsdC9maWxlcy8yMDIyLTA0L0NhcmRpbmFsX0hDTV9TdXBwb3J0JTIwR3VpZGVfRVNTJTIwVXNlcnMucGRmIn0.swzDgHTk9Hb4sjnOEBM35qwbXQFk7T45eTDi9yxs8Ro/s/2606733676/br/145075727567-l" TargetMode="External"/><Relationship Id="rId4" Type="http://schemas.openxmlformats.org/officeDocument/2006/relationships/hyperlink" Target="https://lnks.gd/l/eyJhbGciOiJIUzI1NiJ9.eyJidWxsZXRpbl9saW5rX2lkIjoxMDYsInVyaSI6ImJwMjpjbGljayIsImJ1bGxldGluX2lkIjoiMjAyMjEwMDMuNjQ1NjE2NDEiLCJ1cmwiOiJodHRwczovL2NhcmRpbmFscHJvamVjdC52aXJnaW5pYS5nb3Yvc2l0ZXMvZGVmYXVsdC9maWxlcy8yMDIyLTA0L0NhcmRpbmFsX0hDTV9BdmFpbGFibGVSZXNvdXJjZXMucGRmIn0.HBqmA75QM2QQ8eLcp1Lg_u7loBJ_VI_xsYd_5xjNSsI/s/2606733676/br/145075727567-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93078" y="374072"/>
            <a:ext cx="4796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92D050"/>
                </a:solidFill>
              </a:rPr>
              <a:t>How to register for Cardinal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2262" y="1138844"/>
            <a:ext cx="9700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Utilize the Cardinal Registration Quick Start Guide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5789" t="14261" r="17035" b="8259"/>
          <a:stretch/>
        </p:blipFill>
        <p:spPr>
          <a:xfrm>
            <a:off x="0" y="1601033"/>
            <a:ext cx="4114753" cy="52569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66181" t="12314" r="16388" b="9595"/>
          <a:stretch/>
        </p:blipFill>
        <p:spPr>
          <a:xfrm>
            <a:off x="4060255" y="1601032"/>
            <a:ext cx="4172123" cy="52569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66123" t="17928" r="16366" b="11241"/>
          <a:stretch/>
        </p:blipFill>
        <p:spPr>
          <a:xfrm>
            <a:off x="8013042" y="1601031"/>
            <a:ext cx="4178958" cy="475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77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32911" y="166255"/>
            <a:ext cx="4472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92D050"/>
                </a:solidFill>
              </a:rPr>
              <a:t>How to use Cardinal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89475"/>
            <a:ext cx="3275214" cy="175432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Logging into Cardinal HCM: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Visit </a:t>
            </a:r>
            <a:r>
              <a:rPr lang="en-US" dirty="0">
                <a:solidFill>
                  <a:schemeClr val="bg1"/>
                </a:solidFill>
                <a:hlinkClick r:id="rId2"/>
              </a:rPr>
              <a:t>https://my.cardinal.virginia.gov/</a:t>
            </a:r>
            <a:r>
              <a:rPr lang="en-US" dirty="0">
                <a:solidFill>
                  <a:schemeClr val="bg1"/>
                </a:solidFill>
              </a:rPr>
              <a:t> &amp; enter your username and password created during the registration process.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75214" y="1289639"/>
            <a:ext cx="3640974" cy="230832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Start using Cardinal HCM: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Check and review all applicable personal information (i.e., name, and address).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Let your agency HR team know if there are any issues with this data.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16188" y="2056686"/>
            <a:ext cx="5275812" cy="4801314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Resources &amp; Support: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dirty="0">
                <a:solidFill>
                  <a:schemeClr val="bg1"/>
                </a:solidFill>
                <a:hlinkClick r:id="rId3"/>
              </a:rPr>
              <a:t>Introduction to Employee Self-Service</a:t>
            </a:r>
            <a:r>
              <a:rPr lang="en-US" dirty="0">
                <a:solidFill>
                  <a:schemeClr val="bg1"/>
                </a:solidFill>
              </a:rPr>
              <a:t> </a:t>
            </a:r>
            <a:r>
              <a:rPr lang="en-US" u="sng" dirty="0">
                <a:solidFill>
                  <a:srgbClr val="92D050"/>
                </a:solidFill>
              </a:rPr>
              <a:t>Videos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Training materials: </a:t>
            </a:r>
            <a:r>
              <a:rPr lang="en-US" dirty="0">
                <a:solidFill>
                  <a:schemeClr val="bg1"/>
                </a:solidFill>
                <a:hlinkClick r:id="rId4"/>
              </a:rPr>
              <a:t>Cardinal HCM User Resources</a:t>
            </a:r>
            <a:r>
              <a:rPr lang="en-US" dirty="0">
                <a:solidFill>
                  <a:schemeClr val="bg1"/>
                </a:solidFill>
              </a:rPr>
              <a:t> guide.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If the resources above do not solve your issue, use the following:</a:t>
            </a:r>
            <a:endParaRPr lang="en-US" sz="28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Occasional user? </a:t>
            </a:r>
            <a:r>
              <a:rPr lang="en-US" dirty="0">
                <a:solidFill>
                  <a:schemeClr val="bg1"/>
                </a:solidFill>
                <a:hlinkClick r:id="rId5"/>
              </a:rPr>
              <a:t>Cardinal HCM ESS Support Guide</a:t>
            </a:r>
            <a:endParaRPr lang="en-US" sz="28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Daily Administrative user/completed Instructor-Led Training  </a:t>
            </a:r>
            <a:r>
              <a:rPr lang="en-US" dirty="0">
                <a:solidFill>
                  <a:schemeClr val="bg1"/>
                </a:solidFill>
                <a:hlinkClick r:id="rId6"/>
              </a:rPr>
              <a:t>Cardinal HCM Core User Support Guide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Submit a help desk ticket to </a:t>
            </a:r>
            <a:r>
              <a:rPr lang="en-US" dirty="0">
                <a:solidFill>
                  <a:schemeClr val="bg1"/>
                </a:solidFill>
                <a:hlinkClick r:id="rId7"/>
              </a:rPr>
              <a:t>vccc@vita.virginia.gov</a:t>
            </a:r>
            <a:r>
              <a:rPr lang="en-US" dirty="0">
                <a:solidFill>
                  <a:schemeClr val="bg1"/>
                </a:solidFill>
              </a:rPr>
              <a:t> and include the word “Cardinal” in the subject line. Be sure to include your name, email address, and a phone number where you can be reached.</a:t>
            </a:r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166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853738" y="299258"/>
            <a:ext cx="63010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92D050"/>
                </a:solidFill>
              </a:rPr>
              <a:t>How to enter time onto a timesheet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5718" t="20371" r="16157" b="9415"/>
          <a:stretch/>
        </p:blipFill>
        <p:spPr>
          <a:xfrm>
            <a:off x="0" y="825994"/>
            <a:ext cx="5536276" cy="60320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5857" t="17362" r="16180" b="11655"/>
          <a:stretch/>
        </p:blipFill>
        <p:spPr>
          <a:xfrm>
            <a:off x="6874625" y="948339"/>
            <a:ext cx="5317375" cy="590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756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74BD3-1805-40FB-9A5E-04E374237998}" type="slidenum">
              <a:rPr lang="en-US" smtClean="0"/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5810" t="20984" r="16320" b="22168"/>
          <a:stretch/>
        </p:blipFill>
        <p:spPr>
          <a:xfrm>
            <a:off x="5918661" y="1237664"/>
            <a:ext cx="6281803" cy="56203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41905"/>
            <a:ext cx="5037513" cy="56160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72496" y="249382"/>
            <a:ext cx="61181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92D050"/>
                </a:solidFill>
              </a:rPr>
              <a:t>How to enter time onto a timesheet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8569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198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Payroll</dc:title>
  <dc:creator>Wilkins, Amanda D.</dc:creator>
  <cp:lastModifiedBy>Woodous, Keshia D.</cp:lastModifiedBy>
  <cp:revision>30</cp:revision>
  <dcterms:created xsi:type="dcterms:W3CDTF">2022-05-04T15:47:13Z</dcterms:created>
  <dcterms:modified xsi:type="dcterms:W3CDTF">2024-01-10T13:26:53Z</dcterms:modified>
</cp:coreProperties>
</file>