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81"/>
  </p:notesMasterIdLst>
  <p:sldIdLst>
    <p:sldId id="256" r:id="rId2"/>
    <p:sldId id="336" r:id="rId3"/>
    <p:sldId id="337" r:id="rId4"/>
    <p:sldId id="257" r:id="rId5"/>
    <p:sldId id="298" r:id="rId6"/>
    <p:sldId id="296" r:id="rId7"/>
    <p:sldId id="297" r:id="rId8"/>
    <p:sldId id="258" r:id="rId9"/>
    <p:sldId id="259" r:id="rId10"/>
    <p:sldId id="263" r:id="rId11"/>
    <p:sldId id="264" r:id="rId12"/>
    <p:sldId id="260" r:id="rId13"/>
    <p:sldId id="299" r:id="rId14"/>
    <p:sldId id="304" r:id="rId15"/>
    <p:sldId id="301" r:id="rId16"/>
    <p:sldId id="262" r:id="rId17"/>
    <p:sldId id="266" r:id="rId18"/>
    <p:sldId id="300" r:id="rId19"/>
    <p:sldId id="261" r:id="rId20"/>
    <p:sldId id="265" r:id="rId21"/>
    <p:sldId id="267" r:id="rId22"/>
    <p:sldId id="268" r:id="rId23"/>
    <p:sldId id="325" r:id="rId24"/>
    <p:sldId id="270" r:id="rId25"/>
    <p:sldId id="271" r:id="rId26"/>
    <p:sldId id="272" r:id="rId27"/>
    <p:sldId id="273" r:id="rId28"/>
    <p:sldId id="274" r:id="rId29"/>
    <p:sldId id="275" r:id="rId30"/>
    <p:sldId id="276" r:id="rId31"/>
    <p:sldId id="306" r:id="rId32"/>
    <p:sldId id="277" r:id="rId33"/>
    <p:sldId id="278" r:id="rId34"/>
    <p:sldId id="279" r:id="rId35"/>
    <p:sldId id="307"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308" r:id="rId49"/>
    <p:sldId id="311" r:id="rId50"/>
    <p:sldId id="310" r:id="rId51"/>
    <p:sldId id="326" r:id="rId52"/>
    <p:sldId id="327" r:id="rId53"/>
    <p:sldId id="328" r:id="rId54"/>
    <p:sldId id="338" r:id="rId55"/>
    <p:sldId id="329" r:id="rId56"/>
    <p:sldId id="330" r:id="rId57"/>
    <p:sldId id="331" r:id="rId58"/>
    <p:sldId id="332" r:id="rId59"/>
    <p:sldId id="334" r:id="rId60"/>
    <p:sldId id="335" r:id="rId61"/>
    <p:sldId id="292" r:id="rId62"/>
    <p:sldId id="293" r:id="rId63"/>
    <p:sldId id="294" r:id="rId64"/>
    <p:sldId id="305" r:id="rId65"/>
    <p:sldId id="312" r:id="rId66"/>
    <p:sldId id="340" r:id="rId67"/>
    <p:sldId id="341" r:id="rId68"/>
    <p:sldId id="342" r:id="rId69"/>
    <p:sldId id="343" r:id="rId70"/>
    <p:sldId id="344" r:id="rId71"/>
    <p:sldId id="345" r:id="rId72"/>
    <p:sldId id="317" r:id="rId73"/>
    <p:sldId id="346" r:id="rId74"/>
    <p:sldId id="352" r:id="rId75"/>
    <p:sldId id="347" r:id="rId76"/>
    <p:sldId id="348" r:id="rId77"/>
    <p:sldId id="349" r:id="rId78"/>
    <p:sldId id="350" r:id="rId79"/>
    <p:sldId id="351" r:id="rId80"/>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94660"/>
  </p:normalViewPr>
  <p:slideViewPr>
    <p:cSldViewPr>
      <p:cViewPr varScale="1">
        <p:scale>
          <a:sx n="89" d="100"/>
          <a:sy n="89" d="100"/>
        </p:scale>
        <p:origin x="202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469B4-04EE-4671-9A55-3D6B87AAFD89}"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1CE22D6E-6DD8-499B-A42C-4C1052D56D52}">
      <dgm:prSet/>
      <dgm:spPr>
        <a:solidFill>
          <a:schemeClr val="accent1"/>
        </a:solidFill>
      </dgm:spPr>
      <dgm:t>
        <a:bodyPr/>
        <a:lstStyle/>
        <a:p>
          <a:r>
            <a:rPr lang="en-US" dirty="0"/>
            <a:t>Integrity, </a:t>
          </a:r>
        </a:p>
      </dgm:t>
    </dgm:pt>
    <dgm:pt modelId="{DA4E5A1F-FB4C-4927-9D28-C084A59ED429}" type="parTrans" cxnId="{3AF42343-223B-4C21-BA45-C7D2AD9807DE}">
      <dgm:prSet/>
      <dgm:spPr/>
      <dgm:t>
        <a:bodyPr/>
        <a:lstStyle/>
        <a:p>
          <a:endParaRPr lang="en-US"/>
        </a:p>
      </dgm:t>
    </dgm:pt>
    <dgm:pt modelId="{509C82DF-CB39-479B-AC02-F4695080F69C}" type="sibTrans" cxnId="{3AF42343-223B-4C21-BA45-C7D2AD9807DE}">
      <dgm:prSet/>
      <dgm:spPr/>
      <dgm:t>
        <a:bodyPr/>
        <a:lstStyle/>
        <a:p>
          <a:endParaRPr lang="en-US"/>
        </a:p>
      </dgm:t>
    </dgm:pt>
    <dgm:pt modelId="{E27E8936-46CC-4457-9FFC-3162A0019199}">
      <dgm:prSet/>
      <dgm:spPr>
        <a:solidFill>
          <a:schemeClr val="accent1"/>
        </a:solidFill>
      </dgm:spPr>
      <dgm:t>
        <a:bodyPr/>
        <a:lstStyle/>
        <a:p>
          <a:r>
            <a:rPr lang="en-US" dirty="0"/>
            <a:t>Ethical values-based practice, </a:t>
          </a:r>
        </a:p>
      </dgm:t>
    </dgm:pt>
    <dgm:pt modelId="{99585607-CF1A-48A9-87B1-8AF01EA9A05F}" type="parTrans" cxnId="{8500C58B-7CCB-4D76-B0E9-8F6A988E6D6E}">
      <dgm:prSet/>
      <dgm:spPr/>
      <dgm:t>
        <a:bodyPr/>
        <a:lstStyle/>
        <a:p>
          <a:endParaRPr lang="en-US"/>
        </a:p>
      </dgm:t>
    </dgm:pt>
    <dgm:pt modelId="{3C58D144-53C8-4B9B-9C4E-B9A5865877D2}" type="sibTrans" cxnId="{8500C58B-7CCB-4D76-B0E9-8F6A988E6D6E}">
      <dgm:prSet/>
      <dgm:spPr/>
      <dgm:t>
        <a:bodyPr/>
        <a:lstStyle/>
        <a:p>
          <a:endParaRPr lang="en-US"/>
        </a:p>
      </dgm:t>
    </dgm:pt>
    <dgm:pt modelId="{4CBCE53B-3F43-41F5-80CA-7138C4A23113}">
      <dgm:prSet/>
      <dgm:spPr>
        <a:solidFill>
          <a:schemeClr val="accent1"/>
        </a:solidFill>
      </dgm:spPr>
      <dgm:t>
        <a:bodyPr/>
        <a:lstStyle/>
        <a:p>
          <a:r>
            <a:rPr lang="en-US" dirty="0"/>
            <a:t>Respect for diversity in all its forms, and  </a:t>
          </a:r>
        </a:p>
      </dgm:t>
    </dgm:pt>
    <dgm:pt modelId="{4899E285-A2AA-4BBE-857B-C651C99E1D22}" type="parTrans" cxnId="{EEF09BC0-CD1F-49E5-B5EF-01B214F91A90}">
      <dgm:prSet/>
      <dgm:spPr/>
      <dgm:t>
        <a:bodyPr/>
        <a:lstStyle/>
        <a:p>
          <a:endParaRPr lang="en-US"/>
        </a:p>
      </dgm:t>
    </dgm:pt>
    <dgm:pt modelId="{9144E7E7-E839-4EE4-A447-4C8116D308E4}" type="sibTrans" cxnId="{EEF09BC0-CD1F-49E5-B5EF-01B214F91A90}">
      <dgm:prSet/>
      <dgm:spPr/>
      <dgm:t>
        <a:bodyPr/>
        <a:lstStyle/>
        <a:p>
          <a:endParaRPr lang="en-US"/>
        </a:p>
      </dgm:t>
    </dgm:pt>
    <dgm:pt modelId="{9E67F411-674C-4617-9330-063B56680604}">
      <dgm:prSet/>
      <dgm:spPr>
        <a:solidFill>
          <a:schemeClr val="accent1"/>
        </a:solidFill>
      </dgm:spPr>
      <dgm:t>
        <a:bodyPr/>
        <a:lstStyle/>
        <a:p>
          <a:r>
            <a:rPr lang="en-US" dirty="0"/>
            <a:t>Science-informed practice.</a:t>
          </a:r>
        </a:p>
      </dgm:t>
    </dgm:pt>
    <dgm:pt modelId="{C72E9672-CAAD-436D-BA55-F65245352230}" type="parTrans" cxnId="{57156D64-07C3-4135-884F-574744A55BC0}">
      <dgm:prSet/>
      <dgm:spPr/>
      <dgm:t>
        <a:bodyPr/>
        <a:lstStyle/>
        <a:p>
          <a:endParaRPr lang="en-US"/>
        </a:p>
      </dgm:t>
    </dgm:pt>
    <dgm:pt modelId="{A1C230A1-A1B0-4591-AC99-1E577EABA743}" type="sibTrans" cxnId="{57156D64-07C3-4135-884F-574744A55BC0}">
      <dgm:prSet/>
      <dgm:spPr/>
      <dgm:t>
        <a:bodyPr/>
        <a:lstStyle/>
        <a:p>
          <a:endParaRPr lang="en-US"/>
        </a:p>
      </dgm:t>
    </dgm:pt>
    <dgm:pt modelId="{DF96D810-40E9-461D-B47C-5F99F1E3A227}" type="pres">
      <dgm:prSet presAssocID="{C96469B4-04EE-4671-9A55-3D6B87AAFD89}" presName="outerComposite" presStyleCnt="0">
        <dgm:presLayoutVars>
          <dgm:chMax val="5"/>
          <dgm:dir/>
          <dgm:resizeHandles val="exact"/>
        </dgm:presLayoutVars>
      </dgm:prSet>
      <dgm:spPr/>
    </dgm:pt>
    <dgm:pt modelId="{D6E9654C-67B4-45B3-8B7C-E01C629EBE34}" type="pres">
      <dgm:prSet presAssocID="{C96469B4-04EE-4671-9A55-3D6B87AAFD89}" presName="dummyMaxCanvas" presStyleCnt="0">
        <dgm:presLayoutVars/>
      </dgm:prSet>
      <dgm:spPr/>
    </dgm:pt>
    <dgm:pt modelId="{1517A601-3C3F-42AA-8662-59AF9A4AE464}" type="pres">
      <dgm:prSet presAssocID="{C96469B4-04EE-4671-9A55-3D6B87AAFD89}" presName="FourNodes_1" presStyleLbl="node1" presStyleIdx="0" presStyleCnt="4">
        <dgm:presLayoutVars>
          <dgm:bulletEnabled val="1"/>
        </dgm:presLayoutVars>
      </dgm:prSet>
      <dgm:spPr/>
    </dgm:pt>
    <dgm:pt modelId="{99AB4993-0893-4554-9805-B8F60B5558F3}" type="pres">
      <dgm:prSet presAssocID="{C96469B4-04EE-4671-9A55-3D6B87AAFD89}" presName="FourNodes_2" presStyleLbl="node1" presStyleIdx="1" presStyleCnt="4">
        <dgm:presLayoutVars>
          <dgm:bulletEnabled val="1"/>
        </dgm:presLayoutVars>
      </dgm:prSet>
      <dgm:spPr/>
    </dgm:pt>
    <dgm:pt modelId="{850ADDDB-16EB-4D40-BF1D-C8E8E457135E}" type="pres">
      <dgm:prSet presAssocID="{C96469B4-04EE-4671-9A55-3D6B87AAFD89}" presName="FourNodes_3" presStyleLbl="node1" presStyleIdx="2" presStyleCnt="4">
        <dgm:presLayoutVars>
          <dgm:bulletEnabled val="1"/>
        </dgm:presLayoutVars>
      </dgm:prSet>
      <dgm:spPr/>
    </dgm:pt>
    <dgm:pt modelId="{84FD41B3-B5F4-4FD4-88BF-6D4B8BE773FB}" type="pres">
      <dgm:prSet presAssocID="{C96469B4-04EE-4671-9A55-3D6B87AAFD89}" presName="FourNodes_4" presStyleLbl="node1" presStyleIdx="3" presStyleCnt="4">
        <dgm:presLayoutVars>
          <dgm:bulletEnabled val="1"/>
        </dgm:presLayoutVars>
      </dgm:prSet>
      <dgm:spPr/>
    </dgm:pt>
    <dgm:pt modelId="{907AD49D-8D00-4F74-B6B1-AAED11ABE685}" type="pres">
      <dgm:prSet presAssocID="{C96469B4-04EE-4671-9A55-3D6B87AAFD89}" presName="FourConn_1-2" presStyleLbl="fgAccFollowNode1" presStyleIdx="0" presStyleCnt="3">
        <dgm:presLayoutVars>
          <dgm:bulletEnabled val="1"/>
        </dgm:presLayoutVars>
      </dgm:prSet>
      <dgm:spPr/>
    </dgm:pt>
    <dgm:pt modelId="{8B4C997D-9A0E-4E2B-AB1D-BC4997800C41}" type="pres">
      <dgm:prSet presAssocID="{C96469B4-04EE-4671-9A55-3D6B87AAFD89}" presName="FourConn_2-3" presStyleLbl="fgAccFollowNode1" presStyleIdx="1" presStyleCnt="3">
        <dgm:presLayoutVars>
          <dgm:bulletEnabled val="1"/>
        </dgm:presLayoutVars>
      </dgm:prSet>
      <dgm:spPr/>
    </dgm:pt>
    <dgm:pt modelId="{0D68056D-BAC0-466B-97A2-D452CDA31099}" type="pres">
      <dgm:prSet presAssocID="{C96469B4-04EE-4671-9A55-3D6B87AAFD89}" presName="FourConn_3-4" presStyleLbl="fgAccFollowNode1" presStyleIdx="2" presStyleCnt="3">
        <dgm:presLayoutVars>
          <dgm:bulletEnabled val="1"/>
        </dgm:presLayoutVars>
      </dgm:prSet>
      <dgm:spPr/>
    </dgm:pt>
    <dgm:pt modelId="{523776ED-8324-4123-AC84-3B84424489F3}" type="pres">
      <dgm:prSet presAssocID="{C96469B4-04EE-4671-9A55-3D6B87AAFD89}" presName="FourNodes_1_text" presStyleLbl="node1" presStyleIdx="3" presStyleCnt="4">
        <dgm:presLayoutVars>
          <dgm:bulletEnabled val="1"/>
        </dgm:presLayoutVars>
      </dgm:prSet>
      <dgm:spPr/>
    </dgm:pt>
    <dgm:pt modelId="{BE70DE96-63AB-47CD-AC56-4281DD26F204}" type="pres">
      <dgm:prSet presAssocID="{C96469B4-04EE-4671-9A55-3D6B87AAFD89}" presName="FourNodes_2_text" presStyleLbl="node1" presStyleIdx="3" presStyleCnt="4">
        <dgm:presLayoutVars>
          <dgm:bulletEnabled val="1"/>
        </dgm:presLayoutVars>
      </dgm:prSet>
      <dgm:spPr/>
    </dgm:pt>
    <dgm:pt modelId="{939A41F2-12B8-44DC-AF05-72EFA2CD72C2}" type="pres">
      <dgm:prSet presAssocID="{C96469B4-04EE-4671-9A55-3D6B87AAFD89}" presName="FourNodes_3_text" presStyleLbl="node1" presStyleIdx="3" presStyleCnt="4">
        <dgm:presLayoutVars>
          <dgm:bulletEnabled val="1"/>
        </dgm:presLayoutVars>
      </dgm:prSet>
      <dgm:spPr/>
    </dgm:pt>
    <dgm:pt modelId="{AA492DA8-C50A-4847-BC8D-DE0C3D720319}" type="pres">
      <dgm:prSet presAssocID="{C96469B4-04EE-4671-9A55-3D6B87AAFD89}" presName="FourNodes_4_text" presStyleLbl="node1" presStyleIdx="3" presStyleCnt="4">
        <dgm:presLayoutVars>
          <dgm:bulletEnabled val="1"/>
        </dgm:presLayoutVars>
      </dgm:prSet>
      <dgm:spPr/>
    </dgm:pt>
  </dgm:ptLst>
  <dgm:cxnLst>
    <dgm:cxn modelId="{921C030A-9AD5-4939-A1D8-AD1B41291A49}" type="presOf" srcId="{9E67F411-674C-4617-9330-063B56680604}" destId="{84FD41B3-B5F4-4FD4-88BF-6D4B8BE773FB}" srcOrd="0" destOrd="0" presId="urn:microsoft.com/office/officeart/2005/8/layout/vProcess5"/>
    <dgm:cxn modelId="{C311ED38-FC80-4AC8-85B6-36C53F7AD8E7}" type="presOf" srcId="{1CE22D6E-6DD8-499B-A42C-4C1052D56D52}" destId="{1517A601-3C3F-42AA-8662-59AF9A4AE464}" srcOrd="0" destOrd="0" presId="urn:microsoft.com/office/officeart/2005/8/layout/vProcess5"/>
    <dgm:cxn modelId="{42D5BA39-5E70-4F14-B18A-7B2BD722B9FE}" type="presOf" srcId="{C96469B4-04EE-4671-9A55-3D6B87AAFD89}" destId="{DF96D810-40E9-461D-B47C-5F99F1E3A227}" srcOrd="0" destOrd="0" presId="urn:microsoft.com/office/officeart/2005/8/layout/vProcess5"/>
    <dgm:cxn modelId="{3AF42343-223B-4C21-BA45-C7D2AD9807DE}" srcId="{C96469B4-04EE-4671-9A55-3D6B87AAFD89}" destId="{1CE22D6E-6DD8-499B-A42C-4C1052D56D52}" srcOrd="0" destOrd="0" parTransId="{DA4E5A1F-FB4C-4927-9D28-C084A59ED429}" sibTransId="{509C82DF-CB39-479B-AC02-F4695080F69C}"/>
    <dgm:cxn modelId="{C933E163-93A5-4E7E-A59C-043365E947D8}" type="presOf" srcId="{4CBCE53B-3F43-41F5-80CA-7138C4A23113}" destId="{850ADDDB-16EB-4D40-BF1D-C8E8E457135E}" srcOrd="0" destOrd="0" presId="urn:microsoft.com/office/officeart/2005/8/layout/vProcess5"/>
    <dgm:cxn modelId="{57156D64-07C3-4135-884F-574744A55BC0}" srcId="{C96469B4-04EE-4671-9A55-3D6B87AAFD89}" destId="{9E67F411-674C-4617-9330-063B56680604}" srcOrd="3" destOrd="0" parTransId="{C72E9672-CAAD-436D-BA55-F65245352230}" sibTransId="{A1C230A1-A1B0-4591-AC99-1E577EABA743}"/>
    <dgm:cxn modelId="{C5E49248-7729-4247-BBAD-2D9BCCBE94F7}" type="presOf" srcId="{509C82DF-CB39-479B-AC02-F4695080F69C}" destId="{907AD49D-8D00-4F74-B6B1-AAED11ABE685}" srcOrd="0" destOrd="0" presId="urn:microsoft.com/office/officeart/2005/8/layout/vProcess5"/>
    <dgm:cxn modelId="{AF2DE357-8C10-489F-8779-4AED7610C8D0}" type="presOf" srcId="{9E67F411-674C-4617-9330-063B56680604}" destId="{AA492DA8-C50A-4847-BC8D-DE0C3D720319}" srcOrd="1" destOrd="0" presId="urn:microsoft.com/office/officeart/2005/8/layout/vProcess5"/>
    <dgm:cxn modelId="{FFBAF681-5EB4-4D6A-A5B4-311C5584C91B}" type="presOf" srcId="{E27E8936-46CC-4457-9FFC-3162A0019199}" destId="{99AB4993-0893-4554-9805-B8F60B5558F3}" srcOrd="0" destOrd="0" presId="urn:microsoft.com/office/officeart/2005/8/layout/vProcess5"/>
    <dgm:cxn modelId="{A0D53188-97D0-47E0-B951-52DF519673AB}" type="presOf" srcId="{4CBCE53B-3F43-41F5-80CA-7138C4A23113}" destId="{939A41F2-12B8-44DC-AF05-72EFA2CD72C2}" srcOrd="1" destOrd="0" presId="urn:microsoft.com/office/officeart/2005/8/layout/vProcess5"/>
    <dgm:cxn modelId="{8500C58B-7CCB-4D76-B0E9-8F6A988E6D6E}" srcId="{C96469B4-04EE-4671-9A55-3D6B87AAFD89}" destId="{E27E8936-46CC-4457-9FFC-3162A0019199}" srcOrd="1" destOrd="0" parTransId="{99585607-CF1A-48A9-87B1-8AF01EA9A05F}" sibTransId="{3C58D144-53C8-4B9B-9C4E-B9A5865877D2}"/>
    <dgm:cxn modelId="{478460A7-2CB8-49C3-B79D-D9E087EB57F1}" type="presOf" srcId="{1CE22D6E-6DD8-499B-A42C-4C1052D56D52}" destId="{523776ED-8324-4123-AC84-3B84424489F3}" srcOrd="1" destOrd="0" presId="urn:microsoft.com/office/officeart/2005/8/layout/vProcess5"/>
    <dgm:cxn modelId="{EEF09BC0-CD1F-49E5-B5EF-01B214F91A90}" srcId="{C96469B4-04EE-4671-9A55-3D6B87AAFD89}" destId="{4CBCE53B-3F43-41F5-80CA-7138C4A23113}" srcOrd="2" destOrd="0" parTransId="{4899E285-A2AA-4BBE-857B-C651C99E1D22}" sibTransId="{9144E7E7-E839-4EE4-A447-4C8116D308E4}"/>
    <dgm:cxn modelId="{9D7666C4-9DC6-4241-8E74-D85EC0AEA5AA}" type="presOf" srcId="{E27E8936-46CC-4457-9FFC-3162A0019199}" destId="{BE70DE96-63AB-47CD-AC56-4281DD26F204}" srcOrd="1" destOrd="0" presId="urn:microsoft.com/office/officeart/2005/8/layout/vProcess5"/>
    <dgm:cxn modelId="{064E00E2-CA7D-4236-A11D-4549F11C6B0A}" type="presOf" srcId="{3C58D144-53C8-4B9B-9C4E-B9A5865877D2}" destId="{8B4C997D-9A0E-4E2B-AB1D-BC4997800C41}" srcOrd="0" destOrd="0" presId="urn:microsoft.com/office/officeart/2005/8/layout/vProcess5"/>
    <dgm:cxn modelId="{B257C5FD-4486-4AFD-91A1-B87FCC0D3F0C}" type="presOf" srcId="{9144E7E7-E839-4EE4-A447-4C8116D308E4}" destId="{0D68056D-BAC0-466B-97A2-D452CDA31099}" srcOrd="0" destOrd="0" presId="urn:microsoft.com/office/officeart/2005/8/layout/vProcess5"/>
    <dgm:cxn modelId="{F0F1DB07-C116-4D2B-BA89-537455A9A6A0}" type="presParOf" srcId="{DF96D810-40E9-461D-B47C-5F99F1E3A227}" destId="{D6E9654C-67B4-45B3-8B7C-E01C629EBE34}" srcOrd="0" destOrd="0" presId="urn:microsoft.com/office/officeart/2005/8/layout/vProcess5"/>
    <dgm:cxn modelId="{55E8ED97-F185-4E94-A954-C56A95BFCB58}" type="presParOf" srcId="{DF96D810-40E9-461D-B47C-5F99F1E3A227}" destId="{1517A601-3C3F-42AA-8662-59AF9A4AE464}" srcOrd="1" destOrd="0" presId="urn:microsoft.com/office/officeart/2005/8/layout/vProcess5"/>
    <dgm:cxn modelId="{04822843-6706-4DF3-B895-56D815D62948}" type="presParOf" srcId="{DF96D810-40E9-461D-B47C-5F99F1E3A227}" destId="{99AB4993-0893-4554-9805-B8F60B5558F3}" srcOrd="2" destOrd="0" presId="urn:microsoft.com/office/officeart/2005/8/layout/vProcess5"/>
    <dgm:cxn modelId="{41628234-6E85-48DE-B3CE-D372048B1E15}" type="presParOf" srcId="{DF96D810-40E9-461D-B47C-5F99F1E3A227}" destId="{850ADDDB-16EB-4D40-BF1D-C8E8E457135E}" srcOrd="3" destOrd="0" presId="urn:microsoft.com/office/officeart/2005/8/layout/vProcess5"/>
    <dgm:cxn modelId="{E892328F-0593-47BD-B94C-E5A829B3B250}" type="presParOf" srcId="{DF96D810-40E9-461D-B47C-5F99F1E3A227}" destId="{84FD41B3-B5F4-4FD4-88BF-6D4B8BE773FB}" srcOrd="4" destOrd="0" presId="urn:microsoft.com/office/officeart/2005/8/layout/vProcess5"/>
    <dgm:cxn modelId="{8C4A097F-51C7-4F7C-8E6B-B903D7234E28}" type="presParOf" srcId="{DF96D810-40E9-461D-B47C-5F99F1E3A227}" destId="{907AD49D-8D00-4F74-B6B1-AAED11ABE685}" srcOrd="5" destOrd="0" presId="urn:microsoft.com/office/officeart/2005/8/layout/vProcess5"/>
    <dgm:cxn modelId="{5B2FB520-15B9-495B-867E-EC1BA908ADEC}" type="presParOf" srcId="{DF96D810-40E9-461D-B47C-5F99F1E3A227}" destId="{8B4C997D-9A0E-4E2B-AB1D-BC4997800C41}" srcOrd="6" destOrd="0" presId="urn:microsoft.com/office/officeart/2005/8/layout/vProcess5"/>
    <dgm:cxn modelId="{6E390FF9-4D97-4003-96B8-16C6F3FD2E62}" type="presParOf" srcId="{DF96D810-40E9-461D-B47C-5F99F1E3A227}" destId="{0D68056D-BAC0-466B-97A2-D452CDA31099}" srcOrd="7" destOrd="0" presId="urn:microsoft.com/office/officeart/2005/8/layout/vProcess5"/>
    <dgm:cxn modelId="{693A5918-0777-4DA2-92E2-D47452714975}" type="presParOf" srcId="{DF96D810-40E9-461D-B47C-5F99F1E3A227}" destId="{523776ED-8324-4123-AC84-3B84424489F3}" srcOrd="8" destOrd="0" presId="urn:microsoft.com/office/officeart/2005/8/layout/vProcess5"/>
    <dgm:cxn modelId="{03326EEF-DFA9-4AA1-ACBF-4A5707F28FA5}" type="presParOf" srcId="{DF96D810-40E9-461D-B47C-5F99F1E3A227}" destId="{BE70DE96-63AB-47CD-AC56-4281DD26F204}" srcOrd="9" destOrd="0" presId="urn:microsoft.com/office/officeart/2005/8/layout/vProcess5"/>
    <dgm:cxn modelId="{90B9E880-A81B-482E-8CB9-17FC2B16991C}" type="presParOf" srcId="{DF96D810-40E9-461D-B47C-5F99F1E3A227}" destId="{939A41F2-12B8-44DC-AF05-72EFA2CD72C2}" srcOrd="10" destOrd="0" presId="urn:microsoft.com/office/officeart/2005/8/layout/vProcess5"/>
    <dgm:cxn modelId="{024DD814-316F-468B-B503-1DC0CEC3CDF3}" type="presParOf" srcId="{DF96D810-40E9-461D-B47C-5F99F1E3A227}" destId="{AA492DA8-C50A-4847-BC8D-DE0C3D72031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F7FB5-2E87-41B6-9BE9-F3301186715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6567276-248E-4A1D-86C2-5526A6BCBDE5}">
      <dgm:prSet/>
      <dgm:spPr/>
      <dgm:t>
        <a:bodyPr/>
        <a:lstStyle/>
        <a:p>
          <a:r>
            <a:rPr lang="en-US" dirty="0"/>
            <a:t>Working collaboratively to determine needs, </a:t>
          </a:r>
        </a:p>
      </dgm:t>
    </dgm:pt>
    <dgm:pt modelId="{697859DC-4AC1-41AA-ACE0-6964F161AB6E}" type="parTrans" cxnId="{CFEA3101-42C6-4AA4-9F35-C703CF8309E2}">
      <dgm:prSet/>
      <dgm:spPr/>
      <dgm:t>
        <a:bodyPr/>
        <a:lstStyle/>
        <a:p>
          <a:endParaRPr lang="en-US"/>
        </a:p>
      </dgm:t>
    </dgm:pt>
    <dgm:pt modelId="{213543A1-C6AA-4AEE-846B-2302DCD08953}" type="sibTrans" cxnId="{CFEA3101-42C6-4AA4-9F35-C703CF8309E2}">
      <dgm:prSet/>
      <dgm:spPr/>
      <dgm:t>
        <a:bodyPr/>
        <a:lstStyle/>
        <a:p>
          <a:endParaRPr lang="en-US"/>
        </a:p>
      </dgm:t>
    </dgm:pt>
    <dgm:pt modelId="{260CD4FE-ABFF-4FCD-B960-186FBC797F17}">
      <dgm:prSet/>
      <dgm:spPr/>
      <dgm:t>
        <a:bodyPr/>
        <a:lstStyle/>
        <a:p>
          <a:r>
            <a:rPr lang="en-US"/>
            <a:t>Effectively communicating,</a:t>
          </a:r>
        </a:p>
      </dgm:t>
    </dgm:pt>
    <dgm:pt modelId="{32018E52-57DE-4C15-A4AA-F0ECAB06DA83}" type="parTrans" cxnId="{054381EC-E1FB-4C67-BE09-FB469CD89EA9}">
      <dgm:prSet/>
      <dgm:spPr/>
      <dgm:t>
        <a:bodyPr/>
        <a:lstStyle/>
        <a:p>
          <a:endParaRPr lang="en-US"/>
        </a:p>
      </dgm:t>
    </dgm:pt>
    <dgm:pt modelId="{1C800FBF-E324-4C0D-A2F4-C578B1DB4295}" type="sibTrans" cxnId="{054381EC-E1FB-4C67-BE09-FB469CD89EA9}">
      <dgm:prSet/>
      <dgm:spPr/>
      <dgm:t>
        <a:bodyPr/>
        <a:lstStyle/>
        <a:p>
          <a:endParaRPr lang="en-US"/>
        </a:p>
      </dgm:t>
    </dgm:pt>
    <dgm:pt modelId="{2FF08002-407D-47B9-9721-2FC5828455D0}">
      <dgm:prSet/>
      <dgm:spPr/>
      <dgm:t>
        <a:bodyPr/>
        <a:lstStyle/>
        <a:p>
          <a:r>
            <a:rPr lang="en-US" dirty="0"/>
            <a:t>Establishing and planning goals, and evaluating them ongoing,</a:t>
          </a:r>
        </a:p>
      </dgm:t>
    </dgm:pt>
    <dgm:pt modelId="{A291F667-DE01-4DF3-9B8F-898989FADC05}" type="parTrans" cxnId="{7B6FEA4E-1D47-4823-832A-044AC7C00E4C}">
      <dgm:prSet/>
      <dgm:spPr/>
      <dgm:t>
        <a:bodyPr/>
        <a:lstStyle/>
        <a:p>
          <a:endParaRPr lang="en-US"/>
        </a:p>
      </dgm:t>
    </dgm:pt>
    <dgm:pt modelId="{E2504775-0F46-4CCE-AC13-8AF93F55ED36}" type="sibTrans" cxnId="{7B6FEA4E-1D47-4823-832A-044AC7C00E4C}">
      <dgm:prSet/>
      <dgm:spPr/>
      <dgm:t>
        <a:bodyPr/>
        <a:lstStyle/>
        <a:p>
          <a:endParaRPr lang="en-US"/>
        </a:p>
      </dgm:t>
    </dgm:pt>
    <dgm:pt modelId="{DA112399-0231-4067-8BCB-430296662672}">
      <dgm:prSet/>
      <dgm:spPr/>
      <dgm:t>
        <a:bodyPr/>
        <a:lstStyle/>
        <a:p>
          <a:r>
            <a:rPr lang="en-US"/>
            <a:t>Listening with compassionate and understanding,</a:t>
          </a:r>
        </a:p>
      </dgm:t>
    </dgm:pt>
    <dgm:pt modelId="{639105C4-1A8C-4F17-94FE-10D634CA3233}" type="parTrans" cxnId="{27EBC4D8-DC0F-4658-B85D-55AD0EFD76EC}">
      <dgm:prSet/>
      <dgm:spPr/>
      <dgm:t>
        <a:bodyPr/>
        <a:lstStyle/>
        <a:p>
          <a:endParaRPr lang="en-US"/>
        </a:p>
      </dgm:t>
    </dgm:pt>
    <dgm:pt modelId="{2DE60C04-63E1-4F8F-83D1-09B6CEE3A51D}" type="sibTrans" cxnId="{27EBC4D8-DC0F-4658-B85D-55AD0EFD76EC}">
      <dgm:prSet/>
      <dgm:spPr/>
      <dgm:t>
        <a:bodyPr/>
        <a:lstStyle/>
        <a:p>
          <a:endParaRPr lang="en-US"/>
        </a:p>
      </dgm:t>
    </dgm:pt>
    <dgm:pt modelId="{C3A004AF-6388-44AD-83FE-C6AC6FF013E5}">
      <dgm:prSet/>
      <dgm:spPr/>
      <dgm:t>
        <a:bodyPr/>
        <a:lstStyle/>
        <a:p>
          <a:r>
            <a:rPr lang="en-US"/>
            <a:t>Being responsive, </a:t>
          </a:r>
        </a:p>
      </dgm:t>
    </dgm:pt>
    <dgm:pt modelId="{C2506F2D-883D-46D6-AC4C-52310D9FDD30}" type="parTrans" cxnId="{7DB7A0C2-36E7-40B1-9245-A2DCBCC33939}">
      <dgm:prSet/>
      <dgm:spPr/>
      <dgm:t>
        <a:bodyPr/>
        <a:lstStyle/>
        <a:p>
          <a:endParaRPr lang="en-US"/>
        </a:p>
      </dgm:t>
    </dgm:pt>
    <dgm:pt modelId="{AA762108-3E97-4F8F-B182-A9CEC18FF52A}" type="sibTrans" cxnId="{7DB7A0C2-36E7-40B1-9245-A2DCBCC33939}">
      <dgm:prSet/>
      <dgm:spPr/>
      <dgm:t>
        <a:bodyPr/>
        <a:lstStyle/>
        <a:p>
          <a:endParaRPr lang="en-US"/>
        </a:p>
      </dgm:t>
    </dgm:pt>
    <dgm:pt modelId="{66DFAEE4-9F67-4841-9ED4-DA42D69EB60B}">
      <dgm:prSet/>
      <dgm:spPr/>
      <dgm:t>
        <a:bodyPr/>
        <a:lstStyle/>
        <a:p>
          <a:r>
            <a:rPr lang="en-US"/>
            <a:t>Providing referrals and recommendations as needed, </a:t>
          </a:r>
        </a:p>
      </dgm:t>
    </dgm:pt>
    <dgm:pt modelId="{992E927A-0420-46E6-B7A6-400B3644753E}" type="parTrans" cxnId="{38415C62-8036-4972-A8D4-A8D2D70DF627}">
      <dgm:prSet/>
      <dgm:spPr/>
      <dgm:t>
        <a:bodyPr/>
        <a:lstStyle/>
        <a:p>
          <a:endParaRPr lang="en-US"/>
        </a:p>
      </dgm:t>
    </dgm:pt>
    <dgm:pt modelId="{3B4B3D79-FEDE-4DFF-AE88-8F0F357CBEE1}" type="sibTrans" cxnId="{38415C62-8036-4972-A8D4-A8D2D70DF627}">
      <dgm:prSet/>
      <dgm:spPr/>
      <dgm:t>
        <a:bodyPr/>
        <a:lstStyle/>
        <a:p>
          <a:endParaRPr lang="en-US"/>
        </a:p>
      </dgm:t>
    </dgm:pt>
    <dgm:pt modelId="{ADA9EB86-4746-44A4-9D42-B64C59B1236B}">
      <dgm:prSet/>
      <dgm:spPr/>
      <dgm:t>
        <a:bodyPr/>
        <a:lstStyle/>
        <a:p>
          <a:r>
            <a:rPr lang="en-US"/>
            <a:t>Being affirming, and encouraging to instill confidence and motivation, </a:t>
          </a:r>
        </a:p>
      </dgm:t>
    </dgm:pt>
    <dgm:pt modelId="{C74E1FF9-AD41-42A4-8985-B324507C65C5}" type="parTrans" cxnId="{F92E2993-7B73-4FAD-A89F-DB2CFFBC7560}">
      <dgm:prSet/>
      <dgm:spPr/>
      <dgm:t>
        <a:bodyPr/>
        <a:lstStyle/>
        <a:p>
          <a:endParaRPr lang="en-US"/>
        </a:p>
      </dgm:t>
    </dgm:pt>
    <dgm:pt modelId="{8773D491-4A98-49B1-8D92-9E21F476F409}" type="sibTrans" cxnId="{F92E2993-7B73-4FAD-A89F-DB2CFFBC7560}">
      <dgm:prSet/>
      <dgm:spPr/>
      <dgm:t>
        <a:bodyPr/>
        <a:lstStyle/>
        <a:p>
          <a:endParaRPr lang="en-US"/>
        </a:p>
      </dgm:t>
    </dgm:pt>
    <dgm:pt modelId="{DA6BE034-0F0C-41CD-86B8-65695B52E106}">
      <dgm:prSet/>
      <dgm:spPr/>
      <dgm:t>
        <a:bodyPr/>
        <a:lstStyle/>
        <a:p>
          <a:r>
            <a:rPr lang="en-US"/>
            <a:t>Following up and following through.</a:t>
          </a:r>
        </a:p>
      </dgm:t>
    </dgm:pt>
    <dgm:pt modelId="{BA3FE65C-0B52-40CF-B64F-671F94D7F02B}" type="parTrans" cxnId="{E5630DBF-5108-4F9E-A616-975A0C15574E}">
      <dgm:prSet/>
      <dgm:spPr/>
      <dgm:t>
        <a:bodyPr/>
        <a:lstStyle/>
        <a:p>
          <a:endParaRPr lang="en-US"/>
        </a:p>
      </dgm:t>
    </dgm:pt>
    <dgm:pt modelId="{53D2591B-0E43-4936-9FE1-D87C19582E4C}" type="sibTrans" cxnId="{E5630DBF-5108-4F9E-A616-975A0C15574E}">
      <dgm:prSet/>
      <dgm:spPr/>
      <dgm:t>
        <a:bodyPr/>
        <a:lstStyle/>
        <a:p>
          <a:endParaRPr lang="en-US"/>
        </a:p>
      </dgm:t>
    </dgm:pt>
    <dgm:pt modelId="{D3111E8E-EA60-4EB3-B0B5-E99350C1BF1E}" type="pres">
      <dgm:prSet presAssocID="{8C6F7FB5-2E87-41B6-9BE9-F33011867157}" presName="linear" presStyleCnt="0">
        <dgm:presLayoutVars>
          <dgm:animLvl val="lvl"/>
          <dgm:resizeHandles val="exact"/>
        </dgm:presLayoutVars>
      </dgm:prSet>
      <dgm:spPr/>
    </dgm:pt>
    <dgm:pt modelId="{DF35B41E-596A-4323-BC7D-89AFD03C8FF7}" type="pres">
      <dgm:prSet presAssocID="{B6567276-248E-4A1D-86C2-5526A6BCBDE5}" presName="parentText" presStyleLbl="node1" presStyleIdx="0" presStyleCnt="8">
        <dgm:presLayoutVars>
          <dgm:chMax val="0"/>
          <dgm:bulletEnabled val="1"/>
        </dgm:presLayoutVars>
      </dgm:prSet>
      <dgm:spPr/>
    </dgm:pt>
    <dgm:pt modelId="{39708359-47C2-41F2-8E9E-FC3CEBC16A4F}" type="pres">
      <dgm:prSet presAssocID="{213543A1-C6AA-4AEE-846B-2302DCD08953}" presName="spacer" presStyleCnt="0"/>
      <dgm:spPr/>
    </dgm:pt>
    <dgm:pt modelId="{C45A2AB0-8C23-4EB9-A0DD-C4FF68856E38}" type="pres">
      <dgm:prSet presAssocID="{260CD4FE-ABFF-4FCD-B960-186FBC797F17}" presName="parentText" presStyleLbl="node1" presStyleIdx="1" presStyleCnt="8">
        <dgm:presLayoutVars>
          <dgm:chMax val="0"/>
          <dgm:bulletEnabled val="1"/>
        </dgm:presLayoutVars>
      </dgm:prSet>
      <dgm:spPr/>
    </dgm:pt>
    <dgm:pt modelId="{3846357E-E20A-4BC7-B2DA-0767A7141549}" type="pres">
      <dgm:prSet presAssocID="{1C800FBF-E324-4C0D-A2F4-C578B1DB4295}" presName="spacer" presStyleCnt="0"/>
      <dgm:spPr/>
    </dgm:pt>
    <dgm:pt modelId="{AA433559-4585-469A-865A-6ECAF2942C6A}" type="pres">
      <dgm:prSet presAssocID="{2FF08002-407D-47B9-9721-2FC5828455D0}" presName="parentText" presStyleLbl="node1" presStyleIdx="2" presStyleCnt="8">
        <dgm:presLayoutVars>
          <dgm:chMax val="0"/>
          <dgm:bulletEnabled val="1"/>
        </dgm:presLayoutVars>
      </dgm:prSet>
      <dgm:spPr/>
    </dgm:pt>
    <dgm:pt modelId="{A8BC02CD-5BB3-490C-ABD3-25CC1F188ADB}" type="pres">
      <dgm:prSet presAssocID="{E2504775-0F46-4CCE-AC13-8AF93F55ED36}" presName="spacer" presStyleCnt="0"/>
      <dgm:spPr/>
    </dgm:pt>
    <dgm:pt modelId="{0FBA7DC1-A188-4F07-BF62-1CACD6597066}" type="pres">
      <dgm:prSet presAssocID="{DA112399-0231-4067-8BCB-430296662672}" presName="parentText" presStyleLbl="node1" presStyleIdx="3" presStyleCnt="8">
        <dgm:presLayoutVars>
          <dgm:chMax val="0"/>
          <dgm:bulletEnabled val="1"/>
        </dgm:presLayoutVars>
      </dgm:prSet>
      <dgm:spPr/>
    </dgm:pt>
    <dgm:pt modelId="{A376E144-E50B-4E84-8668-3D230562B237}" type="pres">
      <dgm:prSet presAssocID="{2DE60C04-63E1-4F8F-83D1-09B6CEE3A51D}" presName="spacer" presStyleCnt="0"/>
      <dgm:spPr/>
    </dgm:pt>
    <dgm:pt modelId="{F0F5EA71-6F32-44BA-9F24-2A39F4B55F1B}" type="pres">
      <dgm:prSet presAssocID="{C3A004AF-6388-44AD-83FE-C6AC6FF013E5}" presName="parentText" presStyleLbl="node1" presStyleIdx="4" presStyleCnt="8">
        <dgm:presLayoutVars>
          <dgm:chMax val="0"/>
          <dgm:bulletEnabled val="1"/>
        </dgm:presLayoutVars>
      </dgm:prSet>
      <dgm:spPr/>
    </dgm:pt>
    <dgm:pt modelId="{8F760BBB-B281-4346-8158-C49A2B97CBBE}" type="pres">
      <dgm:prSet presAssocID="{AA762108-3E97-4F8F-B182-A9CEC18FF52A}" presName="spacer" presStyleCnt="0"/>
      <dgm:spPr/>
    </dgm:pt>
    <dgm:pt modelId="{D226D764-2967-4FD3-90AE-45907A704CB2}" type="pres">
      <dgm:prSet presAssocID="{66DFAEE4-9F67-4841-9ED4-DA42D69EB60B}" presName="parentText" presStyleLbl="node1" presStyleIdx="5" presStyleCnt="8">
        <dgm:presLayoutVars>
          <dgm:chMax val="0"/>
          <dgm:bulletEnabled val="1"/>
        </dgm:presLayoutVars>
      </dgm:prSet>
      <dgm:spPr/>
    </dgm:pt>
    <dgm:pt modelId="{AA77F22B-185C-481B-8A80-0648788C89BE}" type="pres">
      <dgm:prSet presAssocID="{3B4B3D79-FEDE-4DFF-AE88-8F0F357CBEE1}" presName="spacer" presStyleCnt="0"/>
      <dgm:spPr/>
    </dgm:pt>
    <dgm:pt modelId="{91347C0B-2F65-4CD8-A4CB-B3E37205FA57}" type="pres">
      <dgm:prSet presAssocID="{ADA9EB86-4746-44A4-9D42-B64C59B1236B}" presName="parentText" presStyleLbl="node1" presStyleIdx="6" presStyleCnt="8">
        <dgm:presLayoutVars>
          <dgm:chMax val="0"/>
          <dgm:bulletEnabled val="1"/>
        </dgm:presLayoutVars>
      </dgm:prSet>
      <dgm:spPr/>
    </dgm:pt>
    <dgm:pt modelId="{E6CC2B20-0330-4D71-9D6B-2EA202A3D8D8}" type="pres">
      <dgm:prSet presAssocID="{8773D491-4A98-49B1-8D92-9E21F476F409}" presName="spacer" presStyleCnt="0"/>
      <dgm:spPr/>
    </dgm:pt>
    <dgm:pt modelId="{48830BAD-5B1F-46DB-9056-0BE375E17B8B}" type="pres">
      <dgm:prSet presAssocID="{DA6BE034-0F0C-41CD-86B8-65695B52E106}" presName="parentText" presStyleLbl="node1" presStyleIdx="7" presStyleCnt="8">
        <dgm:presLayoutVars>
          <dgm:chMax val="0"/>
          <dgm:bulletEnabled val="1"/>
        </dgm:presLayoutVars>
      </dgm:prSet>
      <dgm:spPr/>
    </dgm:pt>
  </dgm:ptLst>
  <dgm:cxnLst>
    <dgm:cxn modelId="{CFEA3101-42C6-4AA4-9F35-C703CF8309E2}" srcId="{8C6F7FB5-2E87-41B6-9BE9-F33011867157}" destId="{B6567276-248E-4A1D-86C2-5526A6BCBDE5}" srcOrd="0" destOrd="0" parTransId="{697859DC-4AC1-41AA-ACE0-6964F161AB6E}" sibTransId="{213543A1-C6AA-4AEE-846B-2302DCD08953}"/>
    <dgm:cxn modelId="{FBE8DD0D-26D6-4D17-9E68-21699E16B202}" type="presOf" srcId="{8C6F7FB5-2E87-41B6-9BE9-F33011867157}" destId="{D3111E8E-EA60-4EB3-B0B5-E99350C1BF1E}" srcOrd="0" destOrd="0" presId="urn:microsoft.com/office/officeart/2005/8/layout/vList2"/>
    <dgm:cxn modelId="{78908933-151A-480F-B3C5-9A2A19F9C946}" type="presOf" srcId="{2FF08002-407D-47B9-9721-2FC5828455D0}" destId="{AA433559-4585-469A-865A-6ECAF2942C6A}" srcOrd="0" destOrd="0" presId="urn:microsoft.com/office/officeart/2005/8/layout/vList2"/>
    <dgm:cxn modelId="{38415C62-8036-4972-A8D4-A8D2D70DF627}" srcId="{8C6F7FB5-2E87-41B6-9BE9-F33011867157}" destId="{66DFAEE4-9F67-4841-9ED4-DA42D69EB60B}" srcOrd="5" destOrd="0" parTransId="{992E927A-0420-46E6-B7A6-400B3644753E}" sibTransId="{3B4B3D79-FEDE-4DFF-AE88-8F0F357CBEE1}"/>
    <dgm:cxn modelId="{F8013D68-0D09-49BD-BCB9-6A2500A46FB8}" type="presOf" srcId="{C3A004AF-6388-44AD-83FE-C6AC6FF013E5}" destId="{F0F5EA71-6F32-44BA-9F24-2A39F4B55F1B}" srcOrd="0" destOrd="0" presId="urn:microsoft.com/office/officeart/2005/8/layout/vList2"/>
    <dgm:cxn modelId="{7B6FEA4E-1D47-4823-832A-044AC7C00E4C}" srcId="{8C6F7FB5-2E87-41B6-9BE9-F33011867157}" destId="{2FF08002-407D-47B9-9721-2FC5828455D0}" srcOrd="2" destOrd="0" parTransId="{A291F667-DE01-4DF3-9B8F-898989FADC05}" sibTransId="{E2504775-0F46-4CCE-AC13-8AF93F55ED36}"/>
    <dgm:cxn modelId="{5424E47E-C7FE-40E9-B710-AEFFAD4169F4}" type="presOf" srcId="{66DFAEE4-9F67-4841-9ED4-DA42D69EB60B}" destId="{D226D764-2967-4FD3-90AE-45907A704CB2}" srcOrd="0" destOrd="0" presId="urn:microsoft.com/office/officeart/2005/8/layout/vList2"/>
    <dgm:cxn modelId="{F92E2993-7B73-4FAD-A89F-DB2CFFBC7560}" srcId="{8C6F7FB5-2E87-41B6-9BE9-F33011867157}" destId="{ADA9EB86-4746-44A4-9D42-B64C59B1236B}" srcOrd="6" destOrd="0" parTransId="{C74E1FF9-AD41-42A4-8985-B324507C65C5}" sibTransId="{8773D491-4A98-49B1-8D92-9E21F476F409}"/>
    <dgm:cxn modelId="{080F34B2-9BF5-4E6D-B5E9-6CCB01E6F25A}" type="presOf" srcId="{DA6BE034-0F0C-41CD-86B8-65695B52E106}" destId="{48830BAD-5B1F-46DB-9056-0BE375E17B8B}" srcOrd="0" destOrd="0" presId="urn:microsoft.com/office/officeart/2005/8/layout/vList2"/>
    <dgm:cxn modelId="{311CEFB6-774C-40D0-AA83-7A318B927B90}" type="presOf" srcId="{DA112399-0231-4067-8BCB-430296662672}" destId="{0FBA7DC1-A188-4F07-BF62-1CACD6597066}" srcOrd="0" destOrd="0" presId="urn:microsoft.com/office/officeart/2005/8/layout/vList2"/>
    <dgm:cxn modelId="{E5630DBF-5108-4F9E-A616-975A0C15574E}" srcId="{8C6F7FB5-2E87-41B6-9BE9-F33011867157}" destId="{DA6BE034-0F0C-41CD-86B8-65695B52E106}" srcOrd="7" destOrd="0" parTransId="{BA3FE65C-0B52-40CF-B64F-671F94D7F02B}" sibTransId="{53D2591B-0E43-4936-9FE1-D87C19582E4C}"/>
    <dgm:cxn modelId="{10D53DC0-0C5F-4631-AD50-A99FF7A9C598}" type="presOf" srcId="{B6567276-248E-4A1D-86C2-5526A6BCBDE5}" destId="{DF35B41E-596A-4323-BC7D-89AFD03C8FF7}" srcOrd="0" destOrd="0" presId="urn:microsoft.com/office/officeart/2005/8/layout/vList2"/>
    <dgm:cxn modelId="{7DB7A0C2-36E7-40B1-9245-A2DCBCC33939}" srcId="{8C6F7FB5-2E87-41B6-9BE9-F33011867157}" destId="{C3A004AF-6388-44AD-83FE-C6AC6FF013E5}" srcOrd="4" destOrd="0" parTransId="{C2506F2D-883D-46D6-AC4C-52310D9FDD30}" sibTransId="{AA762108-3E97-4F8F-B182-A9CEC18FF52A}"/>
    <dgm:cxn modelId="{5F6AECC3-307D-43FF-9C1A-DBBD8BD76706}" type="presOf" srcId="{260CD4FE-ABFF-4FCD-B960-186FBC797F17}" destId="{C45A2AB0-8C23-4EB9-A0DD-C4FF68856E38}" srcOrd="0" destOrd="0" presId="urn:microsoft.com/office/officeart/2005/8/layout/vList2"/>
    <dgm:cxn modelId="{264F63D0-3E22-4225-BC83-5E04479B2135}" type="presOf" srcId="{ADA9EB86-4746-44A4-9D42-B64C59B1236B}" destId="{91347C0B-2F65-4CD8-A4CB-B3E37205FA57}" srcOrd="0" destOrd="0" presId="urn:microsoft.com/office/officeart/2005/8/layout/vList2"/>
    <dgm:cxn modelId="{27EBC4D8-DC0F-4658-B85D-55AD0EFD76EC}" srcId="{8C6F7FB5-2E87-41B6-9BE9-F33011867157}" destId="{DA112399-0231-4067-8BCB-430296662672}" srcOrd="3" destOrd="0" parTransId="{639105C4-1A8C-4F17-94FE-10D634CA3233}" sibTransId="{2DE60C04-63E1-4F8F-83D1-09B6CEE3A51D}"/>
    <dgm:cxn modelId="{054381EC-E1FB-4C67-BE09-FB469CD89EA9}" srcId="{8C6F7FB5-2E87-41B6-9BE9-F33011867157}" destId="{260CD4FE-ABFF-4FCD-B960-186FBC797F17}" srcOrd="1" destOrd="0" parTransId="{32018E52-57DE-4C15-A4AA-F0ECAB06DA83}" sibTransId="{1C800FBF-E324-4C0D-A2F4-C578B1DB4295}"/>
    <dgm:cxn modelId="{1A4EEB39-E8C7-4015-8749-E38472E8FE0E}" type="presParOf" srcId="{D3111E8E-EA60-4EB3-B0B5-E99350C1BF1E}" destId="{DF35B41E-596A-4323-BC7D-89AFD03C8FF7}" srcOrd="0" destOrd="0" presId="urn:microsoft.com/office/officeart/2005/8/layout/vList2"/>
    <dgm:cxn modelId="{658E7132-964C-4A78-BDEF-0AA3B7F8DFFA}" type="presParOf" srcId="{D3111E8E-EA60-4EB3-B0B5-E99350C1BF1E}" destId="{39708359-47C2-41F2-8E9E-FC3CEBC16A4F}" srcOrd="1" destOrd="0" presId="urn:microsoft.com/office/officeart/2005/8/layout/vList2"/>
    <dgm:cxn modelId="{442BAD65-9A72-4FDC-A0E6-DBF0ED79EB0C}" type="presParOf" srcId="{D3111E8E-EA60-4EB3-B0B5-E99350C1BF1E}" destId="{C45A2AB0-8C23-4EB9-A0DD-C4FF68856E38}" srcOrd="2" destOrd="0" presId="urn:microsoft.com/office/officeart/2005/8/layout/vList2"/>
    <dgm:cxn modelId="{3DF4F2FF-43C9-498C-8023-4813735AAC4A}" type="presParOf" srcId="{D3111E8E-EA60-4EB3-B0B5-E99350C1BF1E}" destId="{3846357E-E20A-4BC7-B2DA-0767A7141549}" srcOrd="3" destOrd="0" presId="urn:microsoft.com/office/officeart/2005/8/layout/vList2"/>
    <dgm:cxn modelId="{64EF1C21-07BB-48FA-B6A7-7A5E8B249B5D}" type="presParOf" srcId="{D3111E8E-EA60-4EB3-B0B5-E99350C1BF1E}" destId="{AA433559-4585-469A-865A-6ECAF2942C6A}" srcOrd="4" destOrd="0" presId="urn:microsoft.com/office/officeart/2005/8/layout/vList2"/>
    <dgm:cxn modelId="{9CB536DB-BE2C-40C0-BAD0-81158909CA0A}" type="presParOf" srcId="{D3111E8E-EA60-4EB3-B0B5-E99350C1BF1E}" destId="{A8BC02CD-5BB3-490C-ABD3-25CC1F188ADB}" srcOrd="5" destOrd="0" presId="urn:microsoft.com/office/officeart/2005/8/layout/vList2"/>
    <dgm:cxn modelId="{D22B3174-AEAE-4347-8C0F-E535AAD4D72C}" type="presParOf" srcId="{D3111E8E-EA60-4EB3-B0B5-E99350C1BF1E}" destId="{0FBA7DC1-A188-4F07-BF62-1CACD6597066}" srcOrd="6" destOrd="0" presId="urn:microsoft.com/office/officeart/2005/8/layout/vList2"/>
    <dgm:cxn modelId="{8A65D53E-8170-4666-80A1-22881B8E537F}" type="presParOf" srcId="{D3111E8E-EA60-4EB3-B0B5-E99350C1BF1E}" destId="{A376E144-E50B-4E84-8668-3D230562B237}" srcOrd="7" destOrd="0" presId="urn:microsoft.com/office/officeart/2005/8/layout/vList2"/>
    <dgm:cxn modelId="{C9709124-533A-4CD4-B43B-D4D32A1A311B}" type="presParOf" srcId="{D3111E8E-EA60-4EB3-B0B5-E99350C1BF1E}" destId="{F0F5EA71-6F32-44BA-9F24-2A39F4B55F1B}" srcOrd="8" destOrd="0" presId="urn:microsoft.com/office/officeart/2005/8/layout/vList2"/>
    <dgm:cxn modelId="{2207469B-E746-4008-A358-799E0C057C5E}" type="presParOf" srcId="{D3111E8E-EA60-4EB3-B0B5-E99350C1BF1E}" destId="{8F760BBB-B281-4346-8158-C49A2B97CBBE}" srcOrd="9" destOrd="0" presId="urn:microsoft.com/office/officeart/2005/8/layout/vList2"/>
    <dgm:cxn modelId="{C43CEA80-A848-4296-9232-DA0997C5AD9F}" type="presParOf" srcId="{D3111E8E-EA60-4EB3-B0B5-E99350C1BF1E}" destId="{D226D764-2967-4FD3-90AE-45907A704CB2}" srcOrd="10" destOrd="0" presId="urn:microsoft.com/office/officeart/2005/8/layout/vList2"/>
    <dgm:cxn modelId="{5132A1C6-6FC9-4D35-ACDB-0B3D05594072}" type="presParOf" srcId="{D3111E8E-EA60-4EB3-B0B5-E99350C1BF1E}" destId="{AA77F22B-185C-481B-8A80-0648788C89BE}" srcOrd="11" destOrd="0" presId="urn:microsoft.com/office/officeart/2005/8/layout/vList2"/>
    <dgm:cxn modelId="{97E45E9C-7A46-4266-9FE4-47679BFA976E}" type="presParOf" srcId="{D3111E8E-EA60-4EB3-B0B5-E99350C1BF1E}" destId="{91347C0B-2F65-4CD8-A4CB-B3E37205FA57}" srcOrd="12" destOrd="0" presId="urn:microsoft.com/office/officeart/2005/8/layout/vList2"/>
    <dgm:cxn modelId="{BDF66AC2-926C-4E11-BD4D-24415445C4AA}" type="presParOf" srcId="{D3111E8E-EA60-4EB3-B0B5-E99350C1BF1E}" destId="{E6CC2B20-0330-4D71-9D6B-2EA202A3D8D8}" srcOrd="13" destOrd="0" presId="urn:microsoft.com/office/officeart/2005/8/layout/vList2"/>
    <dgm:cxn modelId="{E6D3DCD7-183D-4F72-89EF-7BB866AC4286}" type="presParOf" srcId="{D3111E8E-EA60-4EB3-B0B5-E99350C1BF1E}" destId="{48830BAD-5B1F-46DB-9056-0BE375E17B8B}"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32CBC8-8183-4F5C-925D-060FA1D057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F2CF51-3627-470E-8601-5206C637EFED}">
      <dgm:prSet/>
      <dgm:spPr/>
      <dgm:t>
        <a:bodyPr/>
        <a:lstStyle/>
        <a:p>
          <a:pPr>
            <a:lnSpc>
              <a:spcPct val="100000"/>
            </a:lnSpc>
          </a:pPr>
          <a:r>
            <a:rPr lang="en-US" dirty="0"/>
            <a:t>Commitment to supporting the well-being of clients</a:t>
          </a:r>
        </a:p>
      </dgm:t>
    </dgm:pt>
    <dgm:pt modelId="{7C255E3A-E616-4E6C-AB16-CB752966EA99}" type="parTrans" cxnId="{D8F058CA-77DC-4FFC-BA03-117C2859F603}">
      <dgm:prSet/>
      <dgm:spPr/>
      <dgm:t>
        <a:bodyPr/>
        <a:lstStyle/>
        <a:p>
          <a:endParaRPr lang="en-US"/>
        </a:p>
      </dgm:t>
    </dgm:pt>
    <dgm:pt modelId="{13C28FE7-BC95-419A-AEC5-5E0DB41D7EBE}" type="sibTrans" cxnId="{D8F058CA-77DC-4FFC-BA03-117C2859F603}">
      <dgm:prSet/>
      <dgm:spPr/>
      <dgm:t>
        <a:bodyPr/>
        <a:lstStyle/>
        <a:p>
          <a:endParaRPr lang="en-US"/>
        </a:p>
      </dgm:t>
    </dgm:pt>
    <dgm:pt modelId="{FE07169F-F098-46AA-82A3-59828E372670}">
      <dgm:prSet/>
      <dgm:spPr/>
      <dgm:t>
        <a:bodyPr/>
        <a:lstStyle/>
        <a:p>
          <a:pPr>
            <a:lnSpc>
              <a:spcPct val="100000"/>
            </a:lnSpc>
          </a:pPr>
          <a:r>
            <a:rPr lang="en-US" dirty="0"/>
            <a:t>Demonstration of the appropriate academic preparation and professional experience</a:t>
          </a:r>
        </a:p>
      </dgm:t>
    </dgm:pt>
    <dgm:pt modelId="{9143E2FA-9079-4C5E-80B7-B1A6C50AB9D6}" type="parTrans" cxnId="{EAAAF024-201C-49E7-A99C-419B8D13B5D5}">
      <dgm:prSet/>
      <dgm:spPr/>
      <dgm:t>
        <a:bodyPr/>
        <a:lstStyle/>
        <a:p>
          <a:endParaRPr lang="en-US"/>
        </a:p>
      </dgm:t>
    </dgm:pt>
    <dgm:pt modelId="{7ACB6B93-18FC-49C1-92D6-F0876C6F3BB6}" type="sibTrans" cxnId="{EAAAF024-201C-49E7-A99C-419B8D13B5D5}">
      <dgm:prSet/>
      <dgm:spPr/>
      <dgm:t>
        <a:bodyPr/>
        <a:lstStyle/>
        <a:p>
          <a:endParaRPr lang="en-US"/>
        </a:p>
      </dgm:t>
    </dgm:pt>
    <dgm:pt modelId="{5BF6D005-9972-4D35-AFBA-6F75602C33DA}">
      <dgm:prSet/>
      <dgm:spPr/>
      <dgm:t>
        <a:bodyPr/>
        <a:lstStyle/>
        <a:p>
          <a:pPr>
            <a:lnSpc>
              <a:spcPct val="100000"/>
            </a:lnSpc>
          </a:pPr>
          <a:r>
            <a:rPr lang="en-US" dirty="0"/>
            <a:t>Commitment to promoting positive relationships and supporting the development of supervisees</a:t>
          </a:r>
        </a:p>
      </dgm:t>
    </dgm:pt>
    <dgm:pt modelId="{D5E4967F-8128-442E-B596-4C57E4D896DD}" type="parTrans" cxnId="{51AE8FFE-9335-4101-8DA0-C9CDBC600DDC}">
      <dgm:prSet/>
      <dgm:spPr/>
      <dgm:t>
        <a:bodyPr/>
        <a:lstStyle/>
        <a:p>
          <a:endParaRPr lang="en-US"/>
        </a:p>
      </dgm:t>
    </dgm:pt>
    <dgm:pt modelId="{14873635-D6FB-4008-9EEF-773D8DD3FEB8}" type="sibTrans" cxnId="{51AE8FFE-9335-4101-8DA0-C9CDBC600DDC}">
      <dgm:prSet/>
      <dgm:spPr/>
      <dgm:t>
        <a:bodyPr/>
        <a:lstStyle/>
        <a:p>
          <a:endParaRPr lang="en-US"/>
        </a:p>
      </dgm:t>
    </dgm:pt>
    <dgm:pt modelId="{413A2D80-6665-44F0-9070-0DA7DAB91BF5}">
      <dgm:prSet/>
      <dgm:spPr/>
      <dgm:t>
        <a:bodyPr/>
        <a:lstStyle/>
        <a:p>
          <a:pPr>
            <a:lnSpc>
              <a:spcPct val="100000"/>
            </a:lnSpc>
          </a:pPr>
          <a:r>
            <a:rPr lang="en-US" dirty="0"/>
            <a:t>Understanding and adhering to professional ethical codes and mandates</a:t>
          </a:r>
        </a:p>
      </dgm:t>
    </dgm:pt>
    <dgm:pt modelId="{87585DC5-2380-4466-AEF0-08FE1E9CFE48}" type="parTrans" cxnId="{0098CBE0-3155-4757-9739-F2A670F5E606}">
      <dgm:prSet/>
      <dgm:spPr/>
      <dgm:t>
        <a:bodyPr/>
        <a:lstStyle/>
        <a:p>
          <a:endParaRPr lang="en-US"/>
        </a:p>
      </dgm:t>
    </dgm:pt>
    <dgm:pt modelId="{313690C1-5B70-49C2-975A-9565CC602537}" type="sibTrans" cxnId="{0098CBE0-3155-4757-9739-F2A670F5E606}">
      <dgm:prSet/>
      <dgm:spPr/>
      <dgm:t>
        <a:bodyPr/>
        <a:lstStyle/>
        <a:p>
          <a:endParaRPr lang="en-US"/>
        </a:p>
      </dgm:t>
    </dgm:pt>
    <dgm:pt modelId="{FCD20930-3999-404E-86E0-94C81C2FC944}">
      <dgm:prSet/>
      <dgm:spPr/>
      <dgm:t>
        <a:bodyPr/>
        <a:lstStyle/>
        <a:p>
          <a:pPr>
            <a:lnSpc>
              <a:spcPct val="100000"/>
            </a:lnSpc>
          </a:pPr>
          <a:r>
            <a:rPr lang="en-US" dirty="0"/>
            <a:t>Modeling empathy, genuineness, and active listening</a:t>
          </a:r>
        </a:p>
      </dgm:t>
    </dgm:pt>
    <dgm:pt modelId="{F0B2701B-0C56-4CD9-9EA7-19672AA704F2}" type="parTrans" cxnId="{BCBCEE93-2DB3-44AC-9BBA-F005C9AB3737}">
      <dgm:prSet/>
      <dgm:spPr/>
      <dgm:t>
        <a:bodyPr/>
        <a:lstStyle/>
        <a:p>
          <a:endParaRPr lang="en-US"/>
        </a:p>
      </dgm:t>
    </dgm:pt>
    <dgm:pt modelId="{FD8769BF-7737-45A3-935E-47393BED87AC}" type="sibTrans" cxnId="{BCBCEE93-2DB3-44AC-9BBA-F005C9AB3737}">
      <dgm:prSet/>
      <dgm:spPr/>
      <dgm:t>
        <a:bodyPr/>
        <a:lstStyle/>
        <a:p>
          <a:endParaRPr lang="en-US"/>
        </a:p>
      </dgm:t>
    </dgm:pt>
    <dgm:pt modelId="{8FFA0544-FFA1-467B-8F59-651B04F7D26A}">
      <dgm:prSet/>
      <dgm:spPr/>
      <dgm:t>
        <a:bodyPr/>
        <a:lstStyle/>
        <a:p>
          <a:pPr>
            <a:lnSpc>
              <a:spcPct val="100000"/>
            </a:lnSpc>
          </a:pPr>
          <a:r>
            <a:rPr lang="en-US" dirty="0"/>
            <a:t>Evidence of flexibility and praise as well as critical feedback to clients</a:t>
          </a:r>
        </a:p>
      </dgm:t>
    </dgm:pt>
    <dgm:pt modelId="{507E15E9-18BB-4B28-BD97-0C85FF52A62E}" type="parTrans" cxnId="{832DC641-44FC-4895-84C9-AC60FEBFBFA9}">
      <dgm:prSet/>
      <dgm:spPr/>
      <dgm:t>
        <a:bodyPr/>
        <a:lstStyle/>
        <a:p>
          <a:endParaRPr lang="en-US"/>
        </a:p>
      </dgm:t>
    </dgm:pt>
    <dgm:pt modelId="{46E7D9CB-28CB-4654-B4C6-96E33382EB3D}" type="sibTrans" cxnId="{832DC641-44FC-4895-84C9-AC60FEBFBFA9}">
      <dgm:prSet/>
      <dgm:spPr/>
      <dgm:t>
        <a:bodyPr/>
        <a:lstStyle/>
        <a:p>
          <a:endParaRPr lang="en-US"/>
        </a:p>
      </dgm:t>
    </dgm:pt>
    <dgm:pt modelId="{1800F475-D8BC-4C8A-BEBE-851DB619E2EA}">
      <dgm:prSet/>
      <dgm:spPr/>
      <dgm:t>
        <a:bodyPr/>
        <a:lstStyle/>
        <a:p>
          <a:pPr>
            <a:lnSpc>
              <a:spcPct val="100000"/>
            </a:lnSpc>
          </a:pPr>
          <a:r>
            <a:rPr lang="en-US" dirty="0"/>
            <a:t>Demonstrates the promotion and  engagement in self-reflection</a:t>
          </a:r>
        </a:p>
      </dgm:t>
    </dgm:pt>
    <dgm:pt modelId="{15DBAD9D-42BC-467D-A0E7-D4AE5D97C676}" type="parTrans" cxnId="{69616DB9-275B-4075-B6AC-8D5A6226D3E1}">
      <dgm:prSet/>
      <dgm:spPr/>
      <dgm:t>
        <a:bodyPr/>
        <a:lstStyle/>
        <a:p>
          <a:endParaRPr lang="en-US"/>
        </a:p>
      </dgm:t>
    </dgm:pt>
    <dgm:pt modelId="{99ECF8F3-E6C4-4EF5-9429-1C351C1A2C87}" type="sibTrans" cxnId="{69616DB9-275B-4075-B6AC-8D5A6226D3E1}">
      <dgm:prSet/>
      <dgm:spPr/>
      <dgm:t>
        <a:bodyPr/>
        <a:lstStyle/>
        <a:p>
          <a:endParaRPr lang="en-US"/>
        </a:p>
      </dgm:t>
    </dgm:pt>
    <dgm:pt modelId="{FC7ACF66-25DE-4334-92D6-E85F00F6172D}" type="pres">
      <dgm:prSet presAssocID="{0F32CBC8-8183-4F5C-925D-060FA1D05730}" presName="root" presStyleCnt="0">
        <dgm:presLayoutVars>
          <dgm:dir/>
          <dgm:resizeHandles val="exact"/>
        </dgm:presLayoutVars>
      </dgm:prSet>
      <dgm:spPr/>
    </dgm:pt>
    <dgm:pt modelId="{DFB7CC5D-9B6B-4998-908A-A4D0FF49304A}" type="pres">
      <dgm:prSet presAssocID="{E3F2CF51-3627-470E-8601-5206C637EFED}" presName="compNode" presStyleCnt="0"/>
      <dgm:spPr/>
    </dgm:pt>
    <dgm:pt modelId="{7969EF77-499B-440C-9F22-DD4E1EB0C6AF}" type="pres">
      <dgm:prSet presAssocID="{E3F2CF51-3627-470E-8601-5206C637EFED}" presName="bgRect" presStyleLbl="bgShp" presStyleIdx="0" presStyleCnt="7"/>
      <dgm:spPr/>
    </dgm:pt>
    <dgm:pt modelId="{3ACE1F46-D36D-44CE-A9C9-5EB454DC45A0}" type="pres">
      <dgm:prSet presAssocID="{E3F2CF51-3627-470E-8601-5206C637EFE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4038CA89-A833-4A9A-81F4-EC7A4174A37D}" type="pres">
      <dgm:prSet presAssocID="{E3F2CF51-3627-470E-8601-5206C637EFED}" presName="spaceRect" presStyleCnt="0"/>
      <dgm:spPr/>
    </dgm:pt>
    <dgm:pt modelId="{DD569880-64E0-4B77-8F90-E15E550AF8E0}" type="pres">
      <dgm:prSet presAssocID="{E3F2CF51-3627-470E-8601-5206C637EFED}" presName="parTx" presStyleLbl="revTx" presStyleIdx="0" presStyleCnt="7">
        <dgm:presLayoutVars>
          <dgm:chMax val="0"/>
          <dgm:chPref val="0"/>
        </dgm:presLayoutVars>
      </dgm:prSet>
      <dgm:spPr/>
    </dgm:pt>
    <dgm:pt modelId="{E75A3B3C-86D6-413F-B55A-10CC6E208BC0}" type="pres">
      <dgm:prSet presAssocID="{13C28FE7-BC95-419A-AEC5-5E0DB41D7EBE}" presName="sibTrans" presStyleCnt="0"/>
      <dgm:spPr/>
    </dgm:pt>
    <dgm:pt modelId="{86B0866E-88ED-496A-B36F-65E4CD820910}" type="pres">
      <dgm:prSet presAssocID="{FE07169F-F098-46AA-82A3-59828E372670}" presName="compNode" presStyleCnt="0"/>
      <dgm:spPr/>
    </dgm:pt>
    <dgm:pt modelId="{689DEC35-7AE0-467B-9CFF-FC3A102A5EBD}" type="pres">
      <dgm:prSet presAssocID="{FE07169F-F098-46AA-82A3-59828E372670}" presName="bgRect" presStyleLbl="bgShp" presStyleIdx="1" presStyleCnt="7"/>
      <dgm:spPr/>
    </dgm:pt>
    <dgm:pt modelId="{F55CAEDD-7BD4-483E-9381-FD839AF2A13C}" type="pres">
      <dgm:prSet presAssocID="{FE07169F-F098-46AA-82A3-59828E37267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9D8B1263-8A34-424C-ABB9-8D30444BDC92}" type="pres">
      <dgm:prSet presAssocID="{FE07169F-F098-46AA-82A3-59828E372670}" presName="spaceRect" presStyleCnt="0"/>
      <dgm:spPr/>
    </dgm:pt>
    <dgm:pt modelId="{FD2E8A04-6250-43D3-9785-9AA08EB5CC9E}" type="pres">
      <dgm:prSet presAssocID="{FE07169F-F098-46AA-82A3-59828E372670}" presName="parTx" presStyleLbl="revTx" presStyleIdx="1" presStyleCnt="7">
        <dgm:presLayoutVars>
          <dgm:chMax val="0"/>
          <dgm:chPref val="0"/>
        </dgm:presLayoutVars>
      </dgm:prSet>
      <dgm:spPr/>
    </dgm:pt>
    <dgm:pt modelId="{C2C7BAD9-B1D9-4546-99A8-40865BA8F620}" type="pres">
      <dgm:prSet presAssocID="{7ACB6B93-18FC-49C1-92D6-F0876C6F3BB6}" presName="sibTrans" presStyleCnt="0"/>
      <dgm:spPr/>
    </dgm:pt>
    <dgm:pt modelId="{2DB32EC4-A4ED-48BE-8457-2336325B41B7}" type="pres">
      <dgm:prSet presAssocID="{5BF6D005-9972-4D35-AFBA-6F75602C33DA}" presName="compNode" presStyleCnt="0"/>
      <dgm:spPr/>
    </dgm:pt>
    <dgm:pt modelId="{3A7545E6-DB17-46EC-91B3-523FC229588E}" type="pres">
      <dgm:prSet presAssocID="{5BF6D005-9972-4D35-AFBA-6F75602C33DA}" presName="bgRect" presStyleLbl="bgShp" presStyleIdx="2" presStyleCnt="7"/>
      <dgm:spPr/>
    </dgm:pt>
    <dgm:pt modelId="{240E1671-2178-4A17-8739-A4243121436E}" type="pres">
      <dgm:prSet presAssocID="{5BF6D005-9972-4D35-AFBA-6F75602C33D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9836B6D3-A4DA-4979-9555-6B8754FF045C}" type="pres">
      <dgm:prSet presAssocID="{5BF6D005-9972-4D35-AFBA-6F75602C33DA}" presName="spaceRect" presStyleCnt="0"/>
      <dgm:spPr/>
    </dgm:pt>
    <dgm:pt modelId="{8FCE3328-323C-4900-9C2E-EDE79F216F6F}" type="pres">
      <dgm:prSet presAssocID="{5BF6D005-9972-4D35-AFBA-6F75602C33DA}" presName="parTx" presStyleLbl="revTx" presStyleIdx="2" presStyleCnt="7">
        <dgm:presLayoutVars>
          <dgm:chMax val="0"/>
          <dgm:chPref val="0"/>
        </dgm:presLayoutVars>
      </dgm:prSet>
      <dgm:spPr/>
    </dgm:pt>
    <dgm:pt modelId="{04B59562-52FB-4495-81C8-FDA2C7574BF4}" type="pres">
      <dgm:prSet presAssocID="{14873635-D6FB-4008-9EEF-773D8DD3FEB8}" presName="sibTrans" presStyleCnt="0"/>
      <dgm:spPr/>
    </dgm:pt>
    <dgm:pt modelId="{3A8E9873-0233-4570-8DC4-509F5F28D197}" type="pres">
      <dgm:prSet presAssocID="{413A2D80-6665-44F0-9070-0DA7DAB91BF5}" presName="compNode" presStyleCnt="0"/>
      <dgm:spPr/>
    </dgm:pt>
    <dgm:pt modelId="{831C503D-4DA0-4717-B005-5B920A6661DA}" type="pres">
      <dgm:prSet presAssocID="{413A2D80-6665-44F0-9070-0DA7DAB91BF5}" presName="bgRect" presStyleLbl="bgShp" presStyleIdx="3" presStyleCnt="7"/>
      <dgm:spPr/>
    </dgm:pt>
    <dgm:pt modelId="{B9C06114-D36F-4691-A69D-75B22865EAD1}" type="pres">
      <dgm:prSet presAssocID="{413A2D80-6665-44F0-9070-0DA7DAB91BF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2E99B173-0DF4-4889-9B62-C507662AADAB}" type="pres">
      <dgm:prSet presAssocID="{413A2D80-6665-44F0-9070-0DA7DAB91BF5}" presName="spaceRect" presStyleCnt="0"/>
      <dgm:spPr/>
    </dgm:pt>
    <dgm:pt modelId="{393A5ADE-714E-4C15-B491-215BBA4E2A3E}" type="pres">
      <dgm:prSet presAssocID="{413A2D80-6665-44F0-9070-0DA7DAB91BF5}" presName="parTx" presStyleLbl="revTx" presStyleIdx="3" presStyleCnt="7">
        <dgm:presLayoutVars>
          <dgm:chMax val="0"/>
          <dgm:chPref val="0"/>
        </dgm:presLayoutVars>
      </dgm:prSet>
      <dgm:spPr/>
    </dgm:pt>
    <dgm:pt modelId="{894ACE0A-9E06-4DE0-9C96-26BDAA9F05A9}" type="pres">
      <dgm:prSet presAssocID="{313690C1-5B70-49C2-975A-9565CC602537}" presName="sibTrans" presStyleCnt="0"/>
      <dgm:spPr/>
    </dgm:pt>
    <dgm:pt modelId="{55202C40-EED2-40C7-A91C-37BEA5263E46}" type="pres">
      <dgm:prSet presAssocID="{FCD20930-3999-404E-86E0-94C81C2FC944}" presName="compNode" presStyleCnt="0"/>
      <dgm:spPr/>
    </dgm:pt>
    <dgm:pt modelId="{FE78EEC2-2EE6-4591-9E96-D51C5C0CCD3D}" type="pres">
      <dgm:prSet presAssocID="{FCD20930-3999-404E-86E0-94C81C2FC944}" presName="bgRect" presStyleLbl="bgShp" presStyleIdx="4" presStyleCnt="7"/>
      <dgm:spPr/>
    </dgm:pt>
    <dgm:pt modelId="{40C79EFF-DF78-4ED8-A2A0-610EFCCBA878}" type="pres">
      <dgm:prSet presAssocID="{FCD20930-3999-404E-86E0-94C81C2FC94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ustomer Review"/>
        </a:ext>
      </dgm:extLst>
    </dgm:pt>
    <dgm:pt modelId="{E765556D-D13A-4FB2-91DD-D19B6312EBB6}" type="pres">
      <dgm:prSet presAssocID="{FCD20930-3999-404E-86E0-94C81C2FC944}" presName="spaceRect" presStyleCnt="0"/>
      <dgm:spPr/>
    </dgm:pt>
    <dgm:pt modelId="{728FCB57-9443-4CE2-9ABB-503AF5FBE0CA}" type="pres">
      <dgm:prSet presAssocID="{FCD20930-3999-404E-86E0-94C81C2FC944}" presName="parTx" presStyleLbl="revTx" presStyleIdx="4" presStyleCnt="7">
        <dgm:presLayoutVars>
          <dgm:chMax val="0"/>
          <dgm:chPref val="0"/>
        </dgm:presLayoutVars>
      </dgm:prSet>
      <dgm:spPr/>
    </dgm:pt>
    <dgm:pt modelId="{BB4B5371-25D2-4521-A74F-3A720F932AC3}" type="pres">
      <dgm:prSet presAssocID="{FD8769BF-7737-45A3-935E-47393BED87AC}" presName="sibTrans" presStyleCnt="0"/>
      <dgm:spPr/>
    </dgm:pt>
    <dgm:pt modelId="{CFFF18D8-71DD-4081-8F7B-1D469C379BD7}" type="pres">
      <dgm:prSet presAssocID="{8FFA0544-FFA1-467B-8F59-651B04F7D26A}" presName="compNode" presStyleCnt="0"/>
      <dgm:spPr/>
    </dgm:pt>
    <dgm:pt modelId="{89ACD9BA-4282-4A3A-B3B3-03B3359AFDC9}" type="pres">
      <dgm:prSet presAssocID="{8FFA0544-FFA1-467B-8F59-651B04F7D26A}" presName="bgRect" presStyleLbl="bgShp" presStyleIdx="5" presStyleCnt="7"/>
      <dgm:spPr/>
    </dgm:pt>
    <dgm:pt modelId="{D71F7D84-93EC-4989-8DB9-9F713B294D6D}" type="pres">
      <dgm:prSet presAssocID="{8FFA0544-FFA1-467B-8F59-651B04F7D26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humbs Up Sign"/>
        </a:ext>
      </dgm:extLst>
    </dgm:pt>
    <dgm:pt modelId="{FE8FB199-B7C6-440B-A408-CA43BABB0C1C}" type="pres">
      <dgm:prSet presAssocID="{8FFA0544-FFA1-467B-8F59-651B04F7D26A}" presName="spaceRect" presStyleCnt="0"/>
      <dgm:spPr/>
    </dgm:pt>
    <dgm:pt modelId="{E549A32B-65DF-4DC2-B983-42CAFB98DD2F}" type="pres">
      <dgm:prSet presAssocID="{8FFA0544-FFA1-467B-8F59-651B04F7D26A}" presName="parTx" presStyleLbl="revTx" presStyleIdx="5" presStyleCnt="7">
        <dgm:presLayoutVars>
          <dgm:chMax val="0"/>
          <dgm:chPref val="0"/>
        </dgm:presLayoutVars>
      </dgm:prSet>
      <dgm:spPr/>
    </dgm:pt>
    <dgm:pt modelId="{699E2BBB-60A5-4EAD-A3CA-DDCBEAD180DE}" type="pres">
      <dgm:prSet presAssocID="{46E7D9CB-28CB-4654-B4C6-96E33382EB3D}" presName="sibTrans" presStyleCnt="0"/>
      <dgm:spPr/>
    </dgm:pt>
    <dgm:pt modelId="{3020E536-300C-4B42-AD76-D642306E2F88}" type="pres">
      <dgm:prSet presAssocID="{1800F475-D8BC-4C8A-BEBE-851DB619E2EA}" presName="compNode" presStyleCnt="0"/>
      <dgm:spPr/>
    </dgm:pt>
    <dgm:pt modelId="{201BF5CC-FE24-4A37-B825-B6F3B8ADD0AF}" type="pres">
      <dgm:prSet presAssocID="{1800F475-D8BC-4C8A-BEBE-851DB619E2EA}" presName="bgRect" presStyleLbl="bgShp" presStyleIdx="6" presStyleCnt="7"/>
      <dgm:spPr/>
    </dgm:pt>
    <dgm:pt modelId="{06F4B252-D9D4-4FDE-97DF-6C33274893C5}" type="pres">
      <dgm:prSet presAssocID="{1800F475-D8BC-4C8A-BEBE-851DB619E2E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Thought bubble"/>
        </a:ext>
      </dgm:extLst>
    </dgm:pt>
    <dgm:pt modelId="{32FDDEDA-0064-49EE-B22B-70D0B5A3F4D7}" type="pres">
      <dgm:prSet presAssocID="{1800F475-D8BC-4C8A-BEBE-851DB619E2EA}" presName="spaceRect" presStyleCnt="0"/>
      <dgm:spPr/>
    </dgm:pt>
    <dgm:pt modelId="{85B0FD98-141D-412B-BACA-CEF007BC8ECA}" type="pres">
      <dgm:prSet presAssocID="{1800F475-D8BC-4C8A-BEBE-851DB619E2EA}" presName="parTx" presStyleLbl="revTx" presStyleIdx="6" presStyleCnt="7">
        <dgm:presLayoutVars>
          <dgm:chMax val="0"/>
          <dgm:chPref val="0"/>
        </dgm:presLayoutVars>
      </dgm:prSet>
      <dgm:spPr/>
    </dgm:pt>
  </dgm:ptLst>
  <dgm:cxnLst>
    <dgm:cxn modelId="{8C842610-F389-4B53-9CF8-DA2B0E23D8C6}" type="presOf" srcId="{0F32CBC8-8183-4F5C-925D-060FA1D05730}" destId="{FC7ACF66-25DE-4334-92D6-E85F00F6172D}" srcOrd="0" destOrd="0" presId="urn:microsoft.com/office/officeart/2018/2/layout/IconVerticalSolidList"/>
    <dgm:cxn modelId="{DE1AB914-2EBB-4AB4-82AB-E561974AD0D6}" type="presOf" srcId="{E3F2CF51-3627-470E-8601-5206C637EFED}" destId="{DD569880-64E0-4B77-8F90-E15E550AF8E0}" srcOrd="0" destOrd="0" presId="urn:microsoft.com/office/officeart/2018/2/layout/IconVerticalSolidList"/>
    <dgm:cxn modelId="{E056791B-5040-4DEF-ACC3-D1F498F0F58F}" type="presOf" srcId="{5BF6D005-9972-4D35-AFBA-6F75602C33DA}" destId="{8FCE3328-323C-4900-9C2E-EDE79F216F6F}" srcOrd="0" destOrd="0" presId="urn:microsoft.com/office/officeart/2018/2/layout/IconVerticalSolidList"/>
    <dgm:cxn modelId="{EAAAF024-201C-49E7-A99C-419B8D13B5D5}" srcId="{0F32CBC8-8183-4F5C-925D-060FA1D05730}" destId="{FE07169F-F098-46AA-82A3-59828E372670}" srcOrd="1" destOrd="0" parTransId="{9143E2FA-9079-4C5E-80B7-B1A6C50AB9D6}" sibTransId="{7ACB6B93-18FC-49C1-92D6-F0876C6F3BB6}"/>
    <dgm:cxn modelId="{832DC641-44FC-4895-84C9-AC60FEBFBFA9}" srcId="{0F32CBC8-8183-4F5C-925D-060FA1D05730}" destId="{8FFA0544-FFA1-467B-8F59-651B04F7D26A}" srcOrd="5" destOrd="0" parTransId="{507E15E9-18BB-4B28-BD97-0C85FF52A62E}" sibTransId="{46E7D9CB-28CB-4654-B4C6-96E33382EB3D}"/>
    <dgm:cxn modelId="{59944065-2208-4D5E-9D59-533F3C7EDA21}" type="presOf" srcId="{FCD20930-3999-404E-86E0-94C81C2FC944}" destId="{728FCB57-9443-4CE2-9ABB-503AF5FBE0CA}" srcOrd="0" destOrd="0" presId="urn:microsoft.com/office/officeart/2018/2/layout/IconVerticalSolidList"/>
    <dgm:cxn modelId="{F93BF54E-A7FE-4281-A9E2-AAABF47BF5F3}" type="presOf" srcId="{FE07169F-F098-46AA-82A3-59828E372670}" destId="{FD2E8A04-6250-43D3-9785-9AA08EB5CC9E}" srcOrd="0" destOrd="0" presId="urn:microsoft.com/office/officeart/2018/2/layout/IconVerticalSolidList"/>
    <dgm:cxn modelId="{32359A87-50FA-4BD4-916A-C3B3B14E4CB3}" type="presOf" srcId="{1800F475-D8BC-4C8A-BEBE-851DB619E2EA}" destId="{85B0FD98-141D-412B-BACA-CEF007BC8ECA}" srcOrd="0" destOrd="0" presId="urn:microsoft.com/office/officeart/2018/2/layout/IconVerticalSolidList"/>
    <dgm:cxn modelId="{BF67F190-2878-4C93-A6F4-AEBC0D40B291}" type="presOf" srcId="{413A2D80-6665-44F0-9070-0DA7DAB91BF5}" destId="{393A5ADE-714E-4C15-B491-215BBA4E2A3E}" srcOrd="0" destOrd="0" presId="urn:microsoft.com/office/officeart/2018/2/layout/IconVerticalSolidList"/>
    <dgm:cxn modelId="{BCBCEE93-2DB3-44AC-9BBA-F005C9AB3737}" srcId="{0F32CBC8-8183-4F5C-925D-060FA1D05730}" destId="{FCD20930-3999-404E-86E0-94C81C2FC944}" srcOrd="4" destOrd="0" parTransId="{F0B2701B-0C56-4CD9-9EA7-19672AA704F2}" sibTransId="{FD8769BF-7737-45A3-935E-47393BED87AC}"/>
    <dgm:cxn modelId="{69616DB9-275B-4075-B6AC-8D5A6226D3E1}" srcId="{0F32CBC8-8183-4F5C-925D-060FA1D05730}" destId="{1800F475-D8BC-4C8A-BEBE-851DB619E2EA}" srcOrd="6" destOrd="0" parTransId="{15DBAD9D-42BC-467D-A0E7-D4AE5D97C676}" sibTransId="{99ECF8F3-E6C4-4EF5-9429-1C351C1A2C87}"/>
    <dgm:cxn modelId="{D8F058CA-77DC-4FFC-BA03-117C2859F603}" srcId="{0F32CBC8-8183-4F5C-925D-060FA1D05730}" destId="{E3F2CF51-3627-470E-8601-5206C637EFED}" srcOrd="0" destOrd="0" parTransId="{7C255E3A-E616-4E6C-AB16-CB752966EA99}" sibTransId="{13C28FE7-BC95-419A-AEC5-5E0DB41D7EBE}"/>
    <dgm:cxn modelId="{0098CBE0-3155-4757-9739-F2A670F5E606}" srcId="{0F32CBC8-8183-4F5C-925D-060FA1D05730}" destId="{413A2D80-6665-44F0-9070-0DA7DAB91BF5}" srcOrd="3" destOrd="0" parTransId="{87585DC5-2380-4466-AEF0-08FE1E9CFE48}" sibTransId="{313690C1-5B70-49C2-975A-9565CC602537}"/>
    <dgm:cxn modelId="{4DF2BDF5-D99F-4F6F-A2F3-1D456DB09354}" type="presOf" srcId="{8FFA0544-FFA1-467B-8F59-651B04F7D26A}" destId="{E549A32B-65DF-4DC2-B983-42CAFB98DD2F}" srcOrd="0" destOrd="0" presId="urn:microsoft.com/office/officeart/2018/2/layout/IconVerticalSolidList"/>
    <dgm:cxn modelId="{51AE8FFE-9335-4101-8DA0-C9CDBC600DDC}" srcId="{0F32CBC8-8183-4F5C-925D-060FA1D05730}" destId="{5BF6D005-9972-4D35-AFBA-6F75602C33DA}" srcOrd="2" destOrd="0" parTransId="{D5E4967F-8128-442E-B596-4C57E4D896DD}" sibTransId="{14873635-D6FB-4008-9EEF-773D8DD3FEB8}"/>
    <dgm:cxn modelId="{4E3A8BB0-A6DE-4475-9102-0416BE6CCBAA}" type="presParOf" srcId="{FC7ACF66-25DE-4334-92D6-E85F00F6172D}" destId="{DFB7CC5D-9B6B-4998-908A-A4D0FF49304A}" srcOrd="0" destOrd="0" presId="urn:microsoft.com/office/officeart/2018/2/layout/IconVerticalSolidList"/>
    <dgm:cxn modelId="{A2960147-FADB-40DA-80E0-C5B580C3F7D3}" type="presParOf" srcId="{DFB7CC5D-9B6B-4998-908A-A4D0FF49304A}" destId="{7969EF77-499B-440C-9F22-DD4E1EB0C6AF}" srcOrd="0" destOrd="0" presId="urn:microsoft.com/office/officeart/2018/2/layout/IconVerticalSolidList"/>
    <dgm:cxn modelId="{63A5FE85-4879-4FF7-9A37-6FF2C2EF40EF}" type="presParOf" srcId="{DFB7CC5D-9B6B-4998-908A-A4D0FF49304A}" destId="{3ACE1F46-D36D-44CE-A9C9-5EB454DC45A0}" srcOrd="1" destOrd="0" presId="urn:microsoft.com/office/officeart/2018/2/layout/IconVerticalSolidList"/>
    <dgm:cxn modelId="{462D87DD-EED7-4127-9428-44F0D0789EE0}" type="presParOf" srcId="{DFB7CC5D-9B6B-4998-908A-A4D0FF49304A}" destId="{4038CA89-A833-4A9A-81F4-EC7A4174A37D}" srcOrd="2" destOrd="0" presId="urn:microsoft.com/office/officeart/2018/2/layout/IconVerticalSolidList"/>
    <dgm:cxn modelId="{07F430CF-2129-44D5-AA40-CF6B69C000AC}" type="presParOf" srcId="{DFB7CC5D-9B6B-4998-908A-A4D0FF49304A}" destId="{DD569880-64E0-4B77-8F90-E15E550AF8E0}" srcOrd="3" destOrd="0" presId="urn:microsoft.com/office/officeart/2018/2/layout/IconVerticalSolidList"/>
    <dgm:cxn modelId="{E002C96D-E0E7-4E67-AFAF-32AE66D16052}" type="presParOf" srcId="{FC7ACF66-25DE-4334-92D6-E85F00F6172D}" destId="{E75A3B3C-86D6-413F-B55A-10CC6E208BC0}" srcOrd="1" destOrd="0" presId="urn:microsoft.com/office/officeart/2018/2/layout/IconVerticalSolidList"/>
    <dgm:cxn modelId="{12FAC834-3ACD-45FC-9F19-4B12A55F7D03}" type="presParOf" srcId="{FC7ACF66-25DE-4334-92D6-E85F00F6172D}" destId="{86B0866E-88ED-496A-B36F-65E4CD820910}" srcOrd="2" destOrd="0" presId="urn:microsoft.com/office/officeart/2018/2/layout/IconVerticalSolidList"/>
    <dgm:cxn modelId="{E494E09E-1A04-4695-A5AA-370572C06E1F}" type="presParOf" srcId="{86B0866E-88ED-496A-B36F-65E4CD820910}" destId="{689DEC35-7AE0-467B-9CFF-FC3A102A5EBD}" srcOrd="0" destOrd="0" presId="urn:microsoft.com/office/officeart/2018/2/layout/IconVerticalSolidList"/>
    <dgm:cxn modelId="{04A69B9C-573E-4485-8003-D56D679BD1CC}" type="presParOf" srcId="{86B0866E-88ED-496A-B36F-65E4CD820910}" destId="{F55CAEDD-7BD4-483E-9381-FD839AF2A13C}" srcOrd="1" destOrd="0" presId="urn:microsoft.com/office/officeart/2018/2/layout/IconVerticalSolidList"/>
    <dgm:cxn modelId="{152920F3-DF8D-4D26-B22C-CCA8EBADCE9B}" type="presParOf" srcId="{86B0866E-88ED-496A-B36F-65E4CD820910}" destId="{9D8B1263-8A34-424C-ABB9-8D30444BDC92}" srcOrd="2" destOrd="0" presId="urn:microsoft.com/office/officeart/2018/2/layout/IconVerticalSolidList"/>
    <dgm:cxn modelId="{ED7FB477-6FF1-4E62-88A8-17E8CA870278}" type="presParOf" srcId="{86B0866E-88ED-496A-B36F-65E4CD820910}" destId="{FD2E8A04-6250-43D3-9785-9AA08EB5CC9E}" srcOrd="3" destOrd="0" presId="urn:microsoft.com/office/officeart/2018/2/layout/IconVerticalSolidList"/>
    <dgm:cxn modelId="{6D38D0AB-4CA2-4A63-9FF6-4F8030EEAD0E}" type="presParOf" srcId="{FC7ACF66-25DE-4334-92D6-E85F00F6172D}" destId="{C2C7BAD9-B1D9-4546-99A8-40865BA8F620}" srcOrd="3" destOrd="0" presId="urn:microsoft.com/office/officeart/2018/2/layout/IconVerticalSolidList"/>
    <dgm:cxn modelId="{F3BC7583-74EB-4A33-889E-BDA4DBEA20E3}" type="presParOf" srcId="{FC7ACF66-25DE-4334-92D6-E85F00F6172D}" destId="{2DB32EC4-A4ED-48BE-8457-2336325B41B7}" srcOrd="4" destOrd="0" presId="urn:microsoft.com/office/officeart/2018/2/layout/IconVerticalSolidList"/>
    <dgm:cxn modelId="{26C5117E-63CF-40C1-93D6-8CCEEA3DD547}" type="presParOf" srcId="{2DB32EC4-A4ED-48BE-8457-2336325B41B7}" destId="{3A7545E6-DB17-46EC-91B3-523FC229588E}" srcOrd="0" destOrd="0" presId="urn:microsoft.com/office/officeart/2018/2/layout/IconVerticalSolidList"/>
    <dgm:cxn modelId="{F297FBAE-D076-4285-8733-7CA54D0F8F85}" type="presParOf" srcId="{2DB32EC4-A4ED-48BE-8457-2336325B41B7}" destId="{240E1671-2178-4A17-8739-A4243121436E}" srcOrd="1" destOrd="0" presId="urn:microsoft.com/office/officeart/2018/2/layout/IconVerticalSolidList"/>
    <dgm:cxn modelId="{8C736AFB-4D41-4E43-9BA1-6A873B3D20BD}" type="presParOf" srcId="{2DB32EC4-A4ED-48BE-8457-2336325B41B7}" destId="{9836B6D3-A4DA-4979-9555-6B8754FF045C}" srcOrd="2" destOrd="0" presId="urn:microsoft.com/office/officeart/2018/2/layout/IconVerticalSolidList"/>
    <dgm:cxn modelId="{D5BE7C1C-00C6-4274-86C6-30853A347C0A}" type="presParOf" srcId="{2DB32EC4-A4ED-48BE-8457-2336325B41B7}" destId="{8FCE3328-323C-4900-9C2E-EDE79F216F6F}" srcOrd="3" destOrd="0" presId="urn:microsoft.com/office/officeart/2018/2/layout/IconVerticalSolidList"/>
    <dgm:cxn modelId="{8DEE539F-FE93-4190-8774-930D607767CD}" type="presParOf" srcId="{FC7ACF66-25DE-4334-92D6-E85F00F6172D}" destId="{04B59562-52FB-4495-81C8-FDA2C7574BF4}" srcOrd="5" destOrd="0" presId="urn:microsoft.com/office/officeart/2018/2/layout/IconVerticalSolidList"/>
    <dgm:cxn modelId="{5219C90C-F252-4D44-B0C7-9FDEF3595143}" type="presParOf" srcId="{FC7ACF66-25DE-4334-92D6-E85F00F6172D}" destId="{3A8E9873-0233-4570-8DC4-509F5F28D197}" srcOrd="6" destOrd="0" presId="urn:microsoft.com/office/officeart/2018/2/layout/IconVerticalSolidList"/>
    <dgm:cxn modelId="{1BB89C89-9172-413A-996E-C29B8F862557}" type="presParOf" srcId="{3A8E9873-0233-4570-8DC4-509F5F28D197}" destId="{831C503D-4DA0-4717-B005-5B920A6661DA}" srcOrd="0" destOrd="0" presId="urn:microsoft.com/office/officeart/2018/2/layout/IconVerticalSolidList"/>
    <dgm:cxn modelId="{59292328-71EA-4E16-9934-4C9EDB048579}" type="presParOf" srcId="{3A8E9873-0233-4570-8DC4-509F5F28D197}" destId="{B9C06114-D36F-4691-A69D-75B22865EAD1}" srcOrd="1" destOrd="0" presId="urn:microsoft.com/office/officeart/2018/2/layout/IconVerticalSolidList"/>
    <dgm:cxn modelId="{9F9387F5-7DA6-475B-B300-0AE52B08FB23}" type="presParOf" srcId="{3A8E9873-0233-4570-8DC4-509F5F28D197}" destId="{2E99B173-0DF4-4889-9B62-C507662AADAB}" srcOrd="2" destOrd="0" presId="urn:microsoft.com/office/officeart/2018/2/layout/IconVerticalSolidList"/>
    <dgm:cxn modelId="{73561B47-7419-4A8D-BA90-E4FE0AF83DCE}" type="presParOf" srcId="{3A8E9873-0233-4570-8DC4-509F5F28D197}" destId="{393A5ADE-714E-4C15-B491-215BBA4E2A3E}" srcOrd="3" destOrd="0" presId="urn:microsoft.com/office/officeart/2018/2/layout/IconVerticalSolidList"/>
    <dgm:cxn modelId="{10650463-B4B1-4148-B4B0-7DF711E51C31}" type="presParOf" srcId="{FC7ACF66-25DE-4334-92D6-E85F00F6172D}" destId="{894ACE0A-9E06-4DE0-9C96-26BDAA9F05A9}" srcOrd="7" destOrd="0" presId="urn:microsoft.com/office/officeart/2018/2/layout/IconVerticalSolidList"/>
    <dgm:cxn modelId="{65598A61-91C4-4735-85DB-1AFBADDC194C}" type="presParOf" srcId="{FC7ACF66-25DE-4334-92D6-E85F00F6172D}" destId="{55202C40-EED2-40C7-A91C-37BEA5263E46}" srcOrd="8" destOrd="0" presId="urn:microsoft.com/office/officeart/2018/2/layout/IconVerticalSolidList"/>
    <dgm:cxn modelId="{80E1E068-4D10-4D06-879C-8A7166FA1816}" type="presParOf" srcId="{55202C40-EED2-40C7-A91C-37BEA5263E46}" destId="{FE78EEC2-2EE6-4591-9E96-D51C5C0CCD3D}" srcOrd="0" destOrd="0" presId="urn:microsoft.com/office/officeart/2018/2/layout/IconVerticalSolidList"/>
    <dgm:cxn modelId="{8A6C922A-DDF5-4B31-9836-DE7CEDA47D71}" type="presParOf" srcId="{55202C40-EED2-40C7-A91C-37BEA5263E46}" destId="{40C79EFF-DF78-4ED8-A2A0-610EFCCBA878}" srcOrd="1" destOrd="0" presId="urn:microsoft.com/office/officeart/2018/2/layout/IconVerticalSolidList"/>
    <dgm:cxn modelId="{90E462FE-AF2B-4364-A906-4293AB29E8E4}" type="presParOf" srcId="{55202C40-EED2-40C7-A91C-37BEA5263E46}" destId="{E765556D-D13A-4FB2-91DD-D19B6312EBB6}" srcOrd="2" destOrd="0" presId="urn:microsoft.com/office/officeart/2018/2/layout/IconVerticalSolidList"/>
    <dgm:cxn modelId="{78723B84-5F87-46E9-BE61-F9D27CC57B38}" type="presParOf" srcId="{55202C40-EED2-40C7-A91C-37BEA5263E46}" destId="{728FCB57-9443-4CE2-9ABB-503AF5FBE0CA}" srcOrd="3" destOrd="0" presId="urn:microsoft.com/office/officeart/2018/2/layout/IconVerticalSolidList"/>
    <dgm:cxn modelId="{0739241C-FE85-4240-B194-C431B783D883}" type="presParOf" srcId="{FC7ACF66-25DE-4334-92D6-E85F00F6172D}" destId="{BB4B5371-25D2-4521-A74F-3A720F932AC3}" srcOrd="9" destOrd="0" presId="urn:microsoft.com/office/officeart/2018/2/layout/IconVerticalSolidList"/>
    <dgm:cxn modelId="{BE562105-51AC-4642-BBD1-A83BCF1233BC}" type="presParOf" srcId="{FC7ACF66-25DE-4334-92D6-E85F00F6172D}" destId="{CFFF18D8-71DD-4081-8F7B-1D469C379BD7}" srcOrd="10" destOrd="0" presId="urn:microsoft.com/office/officeart/2018/2/layout/IconVerticalSolidList"/>
    <dgm:cxn modelId="{BF9894A8-30F2-4E9F-9065-02E6AB1EFCAD}" type="presParOf" srcId="{CFFF18D8-71DD-4081-8F7B-1D469C379BD7}" destId="{89ACD9BA-4282-4A3A-B3B3-03B3359AFDC9}" srcOrd="0" destOrd="0" presId="urn:microsoft.com/office/officeart/2018/2/layout/IconVerticalSolidList"/>
    <dgm:cxn modelId="{4CE0A2FE-9448-4F11-B201-001F33476688}" type="presParOf" srcId="{CFFF18D8-71DD-4081-8F7B-1D469C379BD7}" destId="{D71F7D84-93EC-4989-8DB9-9F713B294D6D}" srcOrd="1" destOrd="0" presId="urn:microsoft.com/office/officeart/2018/2/layout/IconVerticalSolidList"/>
    <dgm:cxn modelId="{3FC6244A-53D8-46B6-ABCF-3E05A5A776F4}" type="presParOf" srcId="{CFFF18D8-71DD-4081-8F7B-1D469C379BD7}" destId="{FE8FB199-B7C6-440B-A408-CA43BABB0C1C}" srcOrd="2" destOrd="0" presId="urn:microsoft.com/office/officeart/2018/2/layout/IconVerticalSolidList"/>
    <dgm:cxn modelId="{C4D8F37A-8A14-4990-90EF-63FD1BFC25CA}" type="presParOf" srcId="{CFFF18D8-71DD-4081-8F7B-1D469C379BD7}" destId="{E549A32B-65DF-4DC2-B983-42CAFB98DD2F}" srcOrd="3" destOrd="0" presId="urn:microsoft.com/office/officeart/2018/2/layout/IconVerticalSolidList"/>
    <dgm:cxn modelId="{E7D49E9D-F0F4-45DA-A149-98E29ADFCC51}" type="presParOf" srcId="{FC7ACF66-25DE-4334-92D6-E85F00F6172D}" destId="{699E2BBB-60A5-4EAD-A3CA-DDCBEAD180DE}" srcOrd="11" destOrd="0" presId="urn:microsoft.com/office/officeart/2018/2/layout/IconVerticalSolidList"/>
    <dgm:cxn modelId="{F388DBD8-8B53-4E09-B18B-40B3D1BB47E1}" type="presParOf" srcId="{FC7ACF66-25DE-4334-92D6-E85F00F6172D}" destId="{3020E536-300C-4B42-AD76-D642306E2F88}" srcOrd="12" destOrd="0" presId="urn:microsoft.com/office/officeart/2018/2/layout/IconVerticalSolidList"/>
    <dgm:cxn modelId="{D45CCB5C-D853-4A81-B617-6AFEA18C2BBF}" type="presParOf" srcId="{3020E536-300C-4B42-AD76-D642306E2F88}" destId="{201BF5CC-FE24-4A37-B825-B6F3B8ADD0AF}" srcOrd="0" destOrd="0" presId="urn:microsoft.com/office/officeart/2018/2/layout/IconVerticalSolidList"/>
    <dgm:cxn modelId="{44EF04E0-CBA8-4CE2-8793-6461609EB3D9}" type="presParOf" srcId="{3020E536-300C-4B42-AD76-D642306E2F88}" destId="{06F4B252-D9D4-4FDE-97DF-6C33274893C5}" srcOrd="1" destOrd="0" presId="urn:microsoft.com/office/officeart/2018/2/layout/IconVerticalSolidList"/>
    <dgm:cxn modelId="{F5F274DF-9CFC-4216-88C5-AB1784DA0255}" type="presParOf" srcId="{3020E536-300C-4B42-AD76-D642306E2F88}" destId="{32FDDEDA-0064-49EE-B22B-70D0B5A3F4D7}" srcOrd="2" destOrd="0" presId="urn:microsoft.com/office/officeart/2018/2/layout/IconVerticalSolidList"/>
    <dgm:cxn modelId="{0DFCDD78-CDCA-4DA5-BED5-22491ADDA583}" type="presParOf" srcId="{3020E536-300C-4B42-AD76-D642306E2F88}" destId="{85B0FD98-141D-412B-BACA-CEF007BC8EC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4FE6B-4646-4ACB-806B-6051B9763597}" type="doc">
      <dgm:prSet loTypeId="urn:microsoft.com/office/officeart/2005/8/layout/vList6" loCatId="list" qsTypeId="urn:microsoft.com/office/officeart/2005/8/quickstyle/simple1" qsCatId="simple" csTypeId="urn:microsoft.com/office/officeart/2005/8/colors/accent1_2" csCatId="accent1"/>
      <dgm:spPr/>
      <dgm:t>
        <a:bodyPr/>
        <a:lstStyle/>
        <a:p>
          <a:endParaRPr lang="en-US"/>
        </a:p>
      </dgm:t>
    </dgm:pt>
    <dgm:pt modelId="{89D554D1-B422-4AC3-8721-D7C25CA436BD}">
      <dgm:prSet/>
      <dgm:spPr/>
      <dgm:t>
        <a:bodyPr/>
        <a:lstStyle/>
        <a:p>
          <a:r>
            <a:rPr lang="en-US" dirty="0" err="1"/>
            <a:t>Bordin</a:t>
          </a:r>
          <a:r>
            <a:rPr lang="en-US" dirty="0"/>
            <a:t> (1983) articulated three components necessary for an effective supervisory working alliance, or supervision relationship:</a:t>
          </a:r>
        </a:p>
      </dgm:t>
    </dgm:pt>
    <dgm:pt modelId="{F8363146-FFF4-45CF-8642-1C314540B65F}" type="parTrans" cxnId="{B028F095-D31E-4629-9467-45AB1A8C7B21}">
      <dgm:prSet/>
      <dgm:spPr/>
      <dgm:t>
        <a:bodyPr/>
        <a:lstStyle/>
        <a:p>
          <a:endParaRPr lang="en-US"/>
        </a:p>
      </dgm:t>
    </dgm:pt>
    <dgm:pt modelId="{C30765AB-5FFB-4EED-8EBF-E443BE05C1F0}" type="sibTrans" cxnId="{B028F095-D31E-4629-9467-45AB1A8C7B21}">
      <dgm:prSet/>
      <dgm:spPr/>
      <dgm:t>
        <a:bodyPr/>
        <a:lstStyle/>
        <a:p>
          <a:endParaRPr lang="en-US"/>
        </a:p>
      </dgm:t>
    </dgm:pt>
    <dgm:pt modelId="{049C1282-B1C6-4110-ADE9-CFF81155AEE9}">
      <dgm:prSet/>
      <dgm:spPr/>
      <dgm:t>
        <a:bodyPr/>
        <a:lstStyle/>
        <a:p>
          <a:r>
            <a:rPr lang="en-US" dirty="0"/>
            <a:t>Shared agreement and understanding about goals and expectations for supervision</a:t>
          </a:r>
        </a:p>
      </dgm:t>
    </dgm:pt>
    <dgm:pt modelId="{571BE0D5-3679-4EAC-BCA9-1826FFC6790A}" type="parTrans" cxnId="{D09331FC-ED82-4017-A8BC-F3830FC5B543}">
      <dgm:prSet/>
      <dgm:spPr/>
      <dgm:t>
        <a:bodyPr/>
        <a:lstStyle/>
        <a:p>
          <a:endParaRPr lang="en-US"/>
        </a:p>
      </dgm:t>
    </dgm:pt>
    <dgm:pt modelId="{46814122-90D1-4A51-A4C3-9AB1BA61F0E0}" type="sibTrans" cxnId="{D09331FC-ED82-4017-A8BC-F3830FC5B543}">
      <dgm:prSet/>
      <dgm:spPr/>
      <dgm:t>
        <a:bodyPr/>
        <a:lstStyle/>
        <a:p>
          <a:endParaRPr lang="en-US"/>
        </a:p>
      </dgm:t>
    </dgm:pt>
    <dgm:pt modelId="{BA09FB5F-EF07-41CD-9544-503997F3C858}">
      <dgm:prSet/>
      <dgm:spPr/>
      <dgm:t>
        <a:bodyPr/>
        <a:lstStyle/>
        <a:p>
          <a:r>
            <a:rPr lang="en-US" dirty="0"/>
            <a:t>Shared understanding and expectations of the work or tasks for supervision</a:t>
          </a:r>
        </a:p>
      </dgm:t>
    </dgm:pt>
    <dgm:pt modelId="{2F24DF07-9B60-475F-8E4D-8040283C0E76}" type="parTrans" cxnId="{1E7250B7-2B35-4EB6-A940-20501096AB84}">
      <dgm:prSet/>
      <dgm:spPr/>
      <dgm:t>
        <a:bodyPr/>
        <a:lstStyle/>
        <a:p>
          <a:endParaRPr lang="en-US"/>
        </a:p>
      </dgm:t>
    </dgm:pt>
    <dgm:pt modelId="{4DCF35D6-A6C4-483F-BE19-15CD95E0DAF3}" type="sibTrans" cxnId="{1E7250B7-2B35-4EB6-A940-20501096AB84}">
      <dgm:prSet/>
      <dgm:spPr/>
      <dgm:t>
        <a:bodyPr/>
        <a:lstStyle/>
        <a:p>
          <a:endParaRPr lang="en-US"/>
        </a:p>
      </dgm:t>
    </dgm:pt>
    <dgm:pt modelId="{C101D047-9D15-4E84-A9F7-147A2AEC7B14}">
      <dgm:prSet/>
      <dgm:spPr/>
      <dgm:t>
        <a:bodyPr/>
        <a:lstStyle/>
        <a:p>
          <a:r>
            <a:rPr lang="en-US" dirty="0"/>
            <a:t>Positive emotional bond or relationship between supervisor and supervisee</a:t>
          </a:r>
        </a:p>
      </dgm:t>
    </dgm:pt>
    <dgm:pt modelId="{C4660B49-10E9-495D-A5D1-888D9506133F}" type="parTrans" cxnId="{739BE556-5CEE-4EF5-B7F8-DC86C8767223}">
      <dgm:prSet/>
      <dgm:spPr/>
      <dgm:t>
        <a:bodyPr/>
        <a:lstStyle/>
        <a:p>
          <a:endParaRPr lang="en-US"/>
        </a:p>
      </dgm:t>
    </dgm:pt>
    <dgm:pt modelId="{36AD99C4-BA00-4AC5-AEF1-87BBBE56DA49}" type="sibTrans" cxnId="{739BE556-5CEE-4EF5-B7F8-DC86C8767223}">
      <dgm:prSet/>
      <dgm:spPr/>
      <dgm:t>
        <a:bodyPr/>
        <a:lstStyle/>
        <a:p>
          <a:endParaRPr lang="en-US"/>
        </a:p>
      </dgm:t>
    </dgm:pt>
    <dgm:pt modelId="{D50E5852-2150-4696-B48C-11200E3FFC2D}" type="pres">
      <dgm:prSet presAssocID="{FFE4FE6B-4646-4ACB-806B-6051B9763597}" presName="Name0" presStyleCnt="0">
        <dgm:presLayoutVars>
          <dgm:dir/>
          <dgm:animLvl val="lvl"/>
          <dgm:resizeHandles/>
        </dgm:presLayoutVars>
      </dgm:prSet>
      <dgm:spPr/>
    </dgm:pt>
    <dgm:pt modelId="{89882B75-D37B-4B1F-B633-A3D34977FBEC}" type="pres">
      <dgm:prSet presAssocID="{89D554D1-B422-4AC3-8721-D7C25CA436BD}" presName="linNode" presStyleCnt="0"/>
      <dgm:spPr/>
    </dgm:pt>
    <dgm:pt modelId="{F15C53A7-73CC-444F-BB27-2ACED40B4685}" type="pres">
      <dgm:prSet presAssocID="{89D554D1-B422-4AC3-8721-D7C25CA436BD}" presName="parentShp" presStyleLbl="node1" presStyleIdx="0" presStyleCnt="1">
        <dgm:presLayoutVars>
          <dgm:bulletEnabled val="1"/>
        </dgm:presLayoutVars>
      </dgm:prSet>
      <dgm:spPr/>
    </dgm:pt>
    <dgm:pt modelId="{07CA4812-38A1-43FC-BFCB-E7905C2D5604}" type="pres">
      <dgm:prSet presAssocID="{89D554D1-B422-4AC3-8721-D7C25CA436BD}" presName="childShp" presStyleLbl="bgAccFollowNode1" presStyleIdx="0" presStyleCnt="1">
        <dgm:presLayoutVars>
          <dgm:bulletEnabled val="1"/>
        </dgm:presLayoutVars>
      </dgm:prSet>
      <dgm:spPr/>
    </dgm:pt>
  </dgm:ptLst>
  <dgm:cxnLst>
    <dgm:cxn modelId="{9EEA4C33-51C1-427C-9287-99FFD093DC14}" type="presOf" srcId="{049C1282-B1C6-4110-ADE9-CFF81155AEE9}" destId="{07CA4812-38A1-43FC-BFCB-E7905C2D5604}" srcOrd="0" destOrd="0" presId="urn:microsoft.com/office/officeart/2005/8/layout/vList6"/>
    <dgm:cxn modelId="{739BE556-5CEE-4EF5-B7F8-DC86C8767223}" srcId="{89D554D1-B422-4AC3-8721-D7C25CA436BD}" destId="{C101D047-9D15-4E84-A9F7-147A2AEC7B14}" srcOrd="2" destOrd="0" parTransId="{C4660B49-10E9-495D-A5D1-888D9506133F}" sibTransId="{36AD99C4-BA00-4AC5-AEF1-87BBBE56DA49}"/>
    <dgm:cxn modelId="{CB461486-E7EC-4B1C-80F2-571B99109830}" type="presOf" srcId="{BA09FB5F-EF07-41CD-9544-503997F3C858}" destId="{07CA4812-38A1-43FC-BFCB-E7905C2D5604}" srcOrd="0" destOrd="1" presId="urn:microsoft.com/office/officeart/2005/8/layout/vList6"/>
    <dgm:cxn modelId="{B028F095-D31E-4629-9467-45AB1A8C7B21}" srcId="{FFE4FE6B-4646-4ACB-806B-6051B9763597}" destId="{89D554D1-B422-4AC3-8721-D7C25CA436BD}" srcOrd="0" destOrd="0" parTransId="{F8363146-FFF4-45CF-8642-1C314540B65F}" sibTransId="{C30765AB-5FFB-4EED-8EBF-E443BE05C1F0}"/>
    <dgm:cxn modelId="{1E7250B7-2B35-4EB6-A940-20501096AB84}" srcId="{89D554D1-B422-4AC3-8721-D7C25CA436BD}" destId="{BA09FB5F-EF07-41CD-9544-503997F3C858}" srcOrd="1" destOrd="0" parTransId="{2F24DF07-9B60-475F-8E4D-8040283C0E76}" sibTransId="{4DCF35D6-A6C4-483F-BE19-15CD95E0DAF3}"/>
    <dgm:cxn modelId="{2BAAA1B9-9B07-46AB-8D15-CF518CAFB0B5}" type="presOf" srcId="{C101D047-9D15-4E84-A9F7-147A2AEC7B14}" destId="{07CA4812-38A1-43FC-BFCB-E7905C2D5604}" srcOrd="0" destOrd="2" presId="urn:microsoft.com/office/officeart/2005/8/layout/vList6"/>
    <dgm:cxn modelId="{93B455C6-50E4-49FF-AAE2-3BBE756209DF}" type="presOf" srcId="{89D554D1-B422-4AC3-8721-D7C25CA436BD}" destId="{F15C53A7-73CC-444F-BB27-2ACED40B4685}" srcOrd="0" destOrd="0" presId="urn:microsoft.com/office/officeart/2005/8/layout/vList6"/>
    <dgm:cxn modelId="{8748CEF4-C712-4A79-814F-93524DD35565}" type="presOf" srcId="{FFE4FE6B-4646-4ACB-806B-6051B9763597}" destId="{D50E5852-2150-4696-B48C-11200E3FFC2D}" srcOrd="0" destOrd="0" presId="urn:microsoft.com/office/officeart/2005/8/layout/vList6"/>
    <dgm:cxn modelId="{D09331FC-ED82-4017-A8BC-F3830FC5B543}" srcId="{89D554D1-B422-4AC3-8721-D7C25CA436BD}" destId="{049C1282-B1C6-4110-ADE9-CFF81155AEE9}" srcOrd="0" destOrd="0" parTransId="{571BE0D5-3679-4EAC-BCA9-1826FFC6790A}" sibTransId="{46814122-90D1-4A51-A4C3-9AB1BA61F0E0}"/>
    <dgm:cxn modelId="{01BCF494-6B09-42E0-B35E-B4D0507675AC}" type="presParOf" srcId="{D50E5852-2150-4696-B48C-11200E3FFC2D}" destId="{89882B75-D37B-4B1F-B633-A3D34977FBEC}" srcOrd="0" destOrd="0" presId="urn:microsoft.com/office/officeart/2005/8/layout/vList6"/>
    <dgm:cxn modelId="{9419F525-A51A-49C4-B893-981EDF8710F2}" type="presParOf" srcId="{89882B75-D37B-4B1F-B633-A3D34977FBEC}" destId="{F15C53A7-73CC-444F-BB27-2ACED40B4685}" srcOrd="0" destOrd="0" presId="urn:microsoft.com/office/officeart/2005/8/layout/vList6"/>
    <dgm:cxn modelId="{D49B3245-9685-448D-96B7-8D1DACDCC5EF}" type="presParOf" srcId="{89882B75-D37B-4B1F-B633-A3D34977FBEC}" destId="{07CA4812-38A1-43FC-BFCB-E7905C2D560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9DE1B-47BF-4B4C-B40D-E7F93B43A2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1AE9AA-A01A-4920-930E-D9FAF2BD3580}">
      <dgm:prSet/>
      <dgm:spPr/>
      <dgm:t>
        <a:bodyPr/>
        <a:lstStyle/>
        <a:p>
          <a:r>
            <a:rPr lang="en-US"/>
            <a:t>The supervision relationship should focus on the development, enhancement and evaluation of the supervisee’s skills, knowledge and behavior. </a:t>
          </a:r>
        </a:p>
      </dgm:t>
    </dgm:pt>
    <dgm:pt modelId="{C90AE9D4-9096-43D4-B9D3-65C8BE2DBB14}" type="parTrans" cxnId="{45A176F4-E8E6-4A24-B84B-264587550EB7}">
      <dgm:prSet/>
      <dgm:spPr/>
      <dgm:t>
        <a:bodyPr/>
        <a:lstStyle/>
        <a:p>
          <a:endParaRPr lang="en-US"/>
        </a:p>
      </dgm:t>
    </dgm:pt>
    <dgm:pt modelId="{06A92377-827B-4148-AE95-A96AA2AFC67B}" type="sibTrans" cxnId="{45A176F4-E8E6-4A24-B84B-264587550EB7}">
      <dgm:prSet/>
      <dgm:spPr/>
      <dgm:t>
        <a:bodyPr/>
        <a:lstStyle/>
        <a:p>
          <a:endParaRPr lang="en-US"/>
        </a:p>
      </dgm:t>
    </dgm:pt>
    <dgm:pt modelId="{81911D70-081B-4400-B96C-6FE01A8DD832}">
      <dgm:prSet/>
      <dgm:spPr/>
      <dgm:t>
        <a:bodyPr/>
        <a:lstStyle/>
        <a:p>
          <a:r>
            <a:rPr lang="en-US"/>
            <a:t>Supervisees perform best when the relationship with their supervisor is well established and strong. </a:t>
          </a:r>
        </a:p>
      </dgm:t>
    </dgm:pt>
    <dgm:pt modelId="{F7B85C96-1294-4057-839C-375711390DED}" type="parTrans" cxnId="{90612940-BFC1-40EB-BBDC-84FF282FB3B6}">
      <dgm:prSet/>
      <dgm:spPr/>
      <dgm:t>
        <a:bodyPr/>
        <a:lstStyle/>
        <a:p>
          <a:endParaRPr lang="en-US"/>
        </a:p>
      </dgm:t>
    </dgm:pt>
    <dgm:pt modelId="{E7633629-A5C4-48D5-9548-180265858797}" type="sibTrans" cxnId="{90612940-BFC1-40EB-BBDC-84FF282FB3B6}">
      <dgm:prSet/>
      <dgm:spPr/>
      <dgm:t>
        <a:bodyPr/>
        <a:lstStyle/>
        <a:p>
          <a:endParaRPr lang="en-US"/>
        </a:p>
      </dgm:t>
    </dgm:pt>
    <dgm:pt modelId="{D7D99E20-3817-4822-8BBF-D757D642C84F}">
      <dgm:prSet/>
      <dgm:spPr/>
      <dgm:t>
        <a:bodyPr/>
        <a:lstStyle/>
        <a:p>
          <a:r>
            <a:rPr lang="en-US" dirty="0"/>
            <a:t>Effective supervision leads development of professional identity, personal-professional integrity and ethical behavior. </a:t>
          </a:r>
        </a:p>
      </dgm:t>
    </dgm:pt>
    <dgm:pt modelId="{8868C808-7761-4D77-B1C6-CFE64ACCE2EB}" type="parTrans" cxnId="{76016B91-C7E5-41CF-9F65-5FDE6154A9A5}">
      <dgm:prSet/>
      <dgm:spPr/>
      <dgm:t>
        <a:bodyPr/>
        <a:lstStyle/>
        <a:p>
          <a:endParaRPr lang="en-US"/>
        </a:p>
      </dgm:t>
    </dgm:pt>
    <dgm:pt modelId="{C11A653D-9A26-45A6-AF4B-09F5F57C8947}" type="sibTrans" cxnId="{76016B91-C7E5-41CF-9F65-5FDE6154A9A5}">
      <dgm:prSet/>
      <dgm:spPr/>
      <dgm:t>
        <a:bodyPr/>
        <a:lstStyle/>
        <a:p>
          <a:endParaRPr lang="en-US"/>
        </a:p>
      </dgm:t>
    </dgm:pt>
    <dgm:pt modelId="{1278D47B-DB30-4DF5-B3C9-4041A4B3FA67}" type="pres">
      <dgm:prSet presAssocID="{6A19DE1B-47BF-4B4C-B40D-E7F93B43A252}" presName="linear" presStyleCnt="0">
        <dgm:presLayoutVars>
          <dgm:animLvl val="lvl"/>
          <dgm:resizeHandles val="exact"/>
        </dgm:presLayoutVars>
      </dgm:prSet>
      <dgm:spPr/>
    </dgm:pt>
    <dgm:pt modelId="{A62A6B46-6B99-4118-949D-1B0FDCD96482}" type="pres">
      <dgm:prSet presAssocID="{711AE9AA-A01A-4920-930E-D9FAF2BD3580}" presName="parentText" presStyleLbl="node1" presStyleIdx="0" presStyleCnt="3">
        <dgm:presLayoutVars>
          <dgm:chMax val="0"/>
          <dgm:bulletEnabled val="1"/>
        </dgm:presLayoutVars>
      </dgm:prSet>
      <dgm:spPr/>
    </dgm:pt>
    <dgm:pt modelId="{2874CCB8-9E8A-4098-BBE1-8844A6D8B50A}" type="pres">
      <dgm:prSet presAssocID="{06A92377-827B-4148-AE95-A96AA2AFC67B}" presName="spacer" presStyleCnt="0"/>
      <dgm:spPr/>
    </dgm:pt>
    <dgm:pt modelId="{25427D3F-F7D3-43EA-95D1-6371E476947C}" type="pres">
      <dgm:prSet presAssocID="{81911D70-081B-4400-B96C-6FE01A8DD832}" presName="parentText" presStyleLbl="node1" presStyleIdx="1" presStyleCnt="3">
        <dgm:presLayoutVars>
          <dgm:chMax val="0"/>
          <dgm:bulletEnabled val="1"/>
        </dgm:presLayoutVars>
      </dgm:prSet>
      <dgm:spPr/>
    </dgm:pt>
    <dgm:pt modelId="{D277307C-D617-4BE7-A3F9-79A2A297B6EB}" type="pres">
      <dgm:prSet presAssocID="{E7633629-A5C4-48D5-9548-180265858797}" presName="spacer" presStyleCnt="0"/>
      <dgm:spPr/>
    </dgm:pt>
    <dgm:pt modelId="{7AEEA25D-4395-41A5-8C45-AACB89B7E8A3}" type="pres">
      <dgm:prSet presAssocID="{D7D99E20-3817-4822-8BBF-D757D642C84F}" presName="parentText" presStyleLbl="node1" presStyleIdx="2" presStyleCnt="3">
        <dgm:presLayoutVars>
          <dgm:chMax val="0"/>
          <dgm:bulletEnabled val="1"/>
        </dgm:presLayoutVars>
      </dgm:prSet>
      <dgm:spPr/>
    </dgm:pt>
  </dgm:ptLst>
  <dgm:cxnLst>
    <dgm:cxn modelId="{38F54D32-BF49-4A12-B9E9-81A4201C57E7}" type="presOf" srcId="{711AE9AA-A01A-4920-930E-D9FAF2BD3580}" destId="{A62A6B46-6B99-4118-949D-1B0FDCD96482}" srcOrd="0" destOrd="0" presId="urn:microsoft.com/office/officeart/2005/8/layout/vList2"/>
    <dgm:cxn modelId="{19501834-FAF2-415D-B0EF-20D91309D7DA}" type="presOf" srcId="{6A19DE1B-47BF-4B4C-B40D-E7F93B43A252}" destId="{1278D47B-DB30-4DF5-B3C9-4041A4B3FA67}" srcOrd="0" destOrd="0" presId="urn:microsoft.com/office/officeart/2005/8/layout/vList2"/>
    <dgm:cxn modelId="{90612940-BFC1-40EB-BBDC-84FF282FB3B6}" srcId="{6A19DE1B-47BF-4B4C-B40D-E7F93B43A252}" destId="{81911D70-081B-4400-B96C-6FE01A8DD832}" srcOrd="1" destOrd="0" parTransId="{F7B85C96-1294-4057-839C-375711390DED}" sibTransId="{E7633629-A5C4-48D5-9548-180265858797}"/>
    <dgm:cxn modelId="{4C00A45A-FC9B-4305-B5E8-6242107B1FF3}" type="presOf" srcId="{81911D70-081B-4400-B96C-6FE01A8DD832}" destId="{25427D3F-F7D3-43EA-95D1-6371E476947C}" srcOrd="0" destOrd="0" presId="urn:microsoft.com/office/officeart/2005/8/layout/vList2"/>
    <dgm:cxn modelId="{F7BC248A-2276-48A4-8561-24262D047B9A}" type="presOf" srcId="{D7D99E20-3817-4822-8BBF-D757D642C84F}" destId="{7AEEA25D-4395-41A5-8C45-AACB89B7E8A3}" srcOrd="0" destOrd="0" presId="urn:microsoft.com/office/officeart/2005/8/layout/vList2"/>
    <dgm:cxn modelId="{76016B91-C7E5-41CF-9F65-5FDE6154A9A5}" srcId="{6A19DE1B-47BF-4B4C-B40D-E7F93B43A252}" destId="{D7D99E20-3817-4822-8BBF-D757D642C84F}" srcOrd="2" destOrd="0" parTransId="{8868C808-7761-4D77-B1C6-CFE64ACCE2EB}" sibTransId="{C11A653D-9A26-45A6-AF4B-09F5F57C8947}"/>
    <dgm:cxn modelId="{45A176F4-E8E6-4A24-B84B-264587550EB7}" srcId="{6A19DE1B-47BF-4B4C-B40D-E7F93B43A252}" destId="{711AE9AA-A01A-4920-930E-D9FAF2BD3580}" srcOrd="0" destOrd="0" parTransId="{C90AE9D4-9096-43D4-B9D3-65C8BE2DBB14}" sibTransId="{06A92377-827B-4148-AE95-A96AA2AFC67B}"/>
    <dgm:cxn modelId="{883D1F33-6F12-4ABE-903E-360BFB85D890}" type="presParOf" srcId="{1278D47B-DB30-4DF5-B3C9-4041A4B3FA67}" destId="{A62A6B46-6B99-4118-949D-1B0FDCD96482}" srcOrd="0" destOrd="0" presId="urn:microsoft.com/office/officeart/2005/8/layout/vList2"/>
    <dgm:cxn modelId="{D555075F-4BFC-4CF1-9587-884CF8B5D404}" type="presParOf" srcId="{1278D47B-DB30-4DF5-B3C9-4041A4B3FA67}" destId="{2874CCB8-9E8A-4098-BBE1-8844A6D8B50A}" srcOrd="1" destOrd="0" presId="urn:microsoft.com/office/officeart/2005/8/layout/vList2"/>
    <dgm:cxn modelId="{AF6A220F-B1ED-44A2-94CA-7C4468DEFBE7}" type="presParOf" srcId="{1278D47B-DB30-4DF5-B3C9-4041A4B3FA67}" destId="{25427D3F-F7D3-43EA-95D1-6371E476947C}" srcOrd="2" destOrd="0" presId="urn:microsoft.com/office/officeart/2005/8/layout/vList2"/>
    <dgm:cxn modelId="{37EFCD42-015E-43F0-884A-880812860850}" type="presParOf" srcId="{1278D47B-DB30-4DF5-B3C9-4041A4B3FA67}" destId="{D277307C-D617-4BE7-A3F9-79A2A297B6EB}" srcOrd="3" destOrd="0" presId="urn:microsoft.com/office/officeart/2005/8/layout/vList2"/>
    <dgm:cxn modelId="{142A460D-F547-425F-A038-13EE49F93C67}" type="presParOf" srcId="{1278D47B-DB30-4DF5-B3C9-4041A4B3FA67}" destId="{7AEEA25D-4395-41A5-8C45-AACB89B7E8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75316D-4056-4AD6-A0B0-9D8A683E91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4E8C816-9462-4B33-A5C8-C9C6797A57AC}">
      <dgm:prSet/>
      <dgm:spPr/>
      <dgm:t>
        <a:bodyPr/>
        <a:lstStyle/>
        <a:p>
          <a:r>
            <a:rPr lang="en-US"/>
            <a:t>Requires understanding of developmental trajectory of counselors-in-training</a:t>
          </a:r>
        </a:p>
      </dgm:t>
    </dgm:pt>
    <dgm:pt modelId="{24F73EEB-D07E-4F93-9E3E-EABF20E5A4F8}" type="parTrans" cxnId="{DB641A73-E1FC-4AF1-8090-8B1BB6F0EC88}">
      <dgm:prSet/>
      <dgm:spPr/>
      <dgm:t>
        <a:bodyPr/>
        <a:lstStyle/>
        <a:p>
          <a:endParaRPr lang="en-US"/>
        </a:p>
      </dgm:t>
    </dgm:pt>
    <dgm:pt modelId="{DE4494AA-6B6F-4E13-AF43-40B50A231B15}" type="sibTrans" cxnId="{DB641A73-E1FC-4AF1-8090-8B1BB6F0EC88}">
      <dgm:prSet/>
      <dgm:spPr/>
      <dgm:t>
        <a:bodyPr/>
        <a:lstStyle/>
        <a:p>
          <a:endParaRPr lang="en-US"/>
        </a:p>
      </dgm:t>
    </dgm:pt>
    <dgm:pt modelId="{B6800D3D-4B39-435F-A119-3985CE4DEEBE}">
      <dgm:prSet/>
      <dgm:spPr/>
      <dgm:t>
        <a:bodyPr/>
        <a:lstStyle/>
        <a:p>
          <a:r>
            <a:rPr lang="en-US"/>
            <a:t>Offered individually and through university-based group supervision sessions</a:t>
          </a:r>
        </a:p>
      </dgm:t>
    </dgm:pt>
    <dgm:pt modelId="{A9D78DEB-C42D-4A23-A821-5BF2CF9F1FFD}" type="parTrans" cxnId="{D79B36A9-0B01-4AE0-AED7-30D8F9E9BCD7}">
      <dgm:prSet/>
      <dgm:spPr/>
      <dgm:t>
        <a:bodyPr/>
        <a:lstStyle/>
        <a:p>
          <a:endParaRPr lang="en-US"/>
        </a:p>
      </dgm:t>
    </dgm:pt>
    <dgm:pt modelId="{40087F3A-1303-4B56-A52B-04AD89230F54}" type="sibTrans" cxnId="{D79B36A9-0B01-4AE0-AED7-30D8F9E9BCD7}">
      <dgm:prSet/>
      <dgm:spPr/>
      <dgm:t>
        <a:bodyPr/>
        <a:lstStyle/>
        <a:p>
          <a:endParaRPr lang="en-US"/>
        </a:p>
      </dgm:t>
    </dgm:pt>
    <dgm:pt modelId="{E58BF8B2-2410-4B64-BA0A-658373167AB5}">
      <dgm:prSet/>
      <dgm:spPr/>
      <dgm:t>
        <a:bodyPr/>
        <a:lstStyle/>
        <a:p>
          <a:r>
            <a:rPr lang="en-US"/>
            <a:t>Requires weekly individual site-based sessions</a:t>
          </a:r>
        </a:p>
      </dgm:t>
    </dgm:pt>
    <dgm:pt modelId="{852B2DC2-00F3-4ED8-A271-A04415DECA80}" type="parTrans" cxnId="{5CFD76CB-D7D3-480C-BC58-8EAB78C9592F}">
      <dgm:prSet/>
      <dgm:spPr/>
      <dgm:t>
        <a:bodyPr/>
        <a:lstStyle/>
        <a:p>
          <a:endParaRPr lang="en-US"/>
        </a:p>
      </dgm:t>
    </dgm:pt>
    <dgm:pt modelId="{5A4C9D0B-DA39-4FCD-9862-52E86CD9A980}" type="sibTrans" cxnId="{5CFD76CB-D7D3-480C-BC58-8EAB78C9592F}">
      <dgm:prSet/>
      <dgm:spPr/>
      <dgm:t>
        <a:bodyPr/>
        <a:lstStyle/>
        <a:p>
          <a:endParaRPr lang="en-US"/>
        </a:p>
      </dgm:t>
    </dgm:pt>
    <dgm:pt modelId="{0468D505-2E6E-471A-947C-7E631C242831}">
      <dgm:prSet/>
      <dgm:spPr/>
      <dgm:t>
        <a:bodyPr/>
        <a:lstStyle/>
        <a:p>
          <a:r>
            <a:rPr lang="en-US"/>
            <a:t>Site supervisor provides orientation to site expectations, mission, philosophy and practices for student intern</a:t>
          </a:r>
        </a:p>
      </dgm:t>
    </dgm:pt>
    <dgm:pt modelId="{1066ABA4-2EE8-4285-95BC-36E0D30C056D}" type="parTrans" cxnId="{0ACD8D17-76A5-4E95-A2F0-44D66F5258BD}">
      <dgm:prSet/>
      <dgm:spPr/>
      <dgm:t>
        <a:bodyPr/>
        <a:lstStyle/>
        <a:p>
          <a:endParaRPr lang="en-US"/>
        </a:p>
      </dgm:t>
    </dgm:pt>
    <dgm:pt modelId="{98FDFA69-9FDD-42E1-983B-E32F673F97DE}" type="sibTrans" cxnId="{0ACD8D17-76A5-4E95-A2F0-44D66F5258BD}">
      <dgm:prSet/>
      <dgm:spPr/>
      <dgm:t>
        <a:bodyPr/>
        <a:lstStyle/>
        <a:p>
          <a:endParaRPr lang="en-US"/>
        </a:p>
      </dgm:t>
    </dgm:pt>
    <dgm:pt modelId="{B10C3109-FC46-49FB-9928-B24CF987F482}">
      <dgm:prSet/>
      <dgm:spPr/>
      <dgm:t>
        <a:bodyPr/>
        <a:lstStyle/>
        <a:p>
          <a:r>
            <a:rPr lang="en-US"/>
            <a:t>Site supervisor works with student to identify and allow access to appropriate professional activities</a:t>
          </a:r>
        </a:p>
      </dgm:t>
    </dgm:pt>
    <dgm:pt modelId="{C106C875-226E-421A-B9E2-A088D76DF8DF}" type="parTrans" cxnId="{0F80A6B0-8C04-4B96-8242-C123CCC8DA91}">
      <dgm:prSet/>
      <dgm:spPr/>
      <dgm:t>
        <a:bodyPr/>
        <a:lstStyle/>
        <a:p>
          <a:endParaRPr lang="en-US"/>
        </a:p>
      </dgm:t>
    </dgm:pt>
    <dgm:pt modelId="{DEE03274-A8CD-4EE6-A136-6220BCB22491}" type="sibTrans" cxnId="{0F80A6B0-8C04-4B96-8242-C123CCC8DA91}">
      <dgm:prSet/>
      <dgm:spPr/>
      <dgm:t>
        <a:bodyPr/>
        <a:lstStyle/>
        <a:p>
          <a:endParaRPr lang="en-US"/>
        </a:p>
      </dgm:t>
    </dgm:pt>
    <dgm:pt modelId="{E72AE048-F774-4924-BDC6-C9DC8D2696D3}">
      <dgm:prSet/>
      <dgm:spPr/>
      <dgm:t>
        <a:bodyPr/>
        <a:lstStyle/>
        <a:p>
          <a:r>
            <a:rPr lang="en-US"/>
            <a:t>Culminates in a formal summative evaluation</a:t>
          </a:r>
        </a:p>
      </dgm:t>
    </dgm:pt>
    <dgm:pt modelId="{1BF25EFC-A779-47EF-904C-7FF7E5D2C85A}" type="parTrans" cxnId="{CDCC66A9-BD64-4AC1-ADFF-822B4D46513F}">
      <dgm:prSet/>
      <dgm:spPr/>
      <dgm:t>
        <a:bodyPr/>
        <a:lstStyle/>
        <a:p>
          <a:endParaRPr lang="en-US"/>
        </a:p>
      </dgm:t>
    </dgm:pt>
    <dgm:pt modelId="{24B34554-538C-46AB-87E9-80F01F4384FC}" type="sibTrans" cxnId="{CDCC66A9-BD64-4AC1-ADFF-822B4D46513F}">
      <dgm:prSet/>
      <dgm:spPr/>
      <dgm:t>
        <a:bodyPr/>
        <a:lstStyle/>
        <a:p>
          <a:endParaRPr lang="en-US"/>
        </a:p>
      </dgm:t>
    </dgm:pt>
    <dgm:pt modelId="{1D34B602-E4BF-4267-9423-09AB84DB7450}" type="pres">
      <dgm:prSet presAssocID="{BF75316D-4056-4AD6-A0B0-9D8A683E91B1}" presName="linear" presStyleCnt="0">
        <dgm:presLayoutVars>
          <dgm:animLvl val="lvl"/>
          <dgm:resizeHandles val="exact"/>
        </dgm:presLayoutVars>
      </dgm:prSet>
      <dgm:spPr/>
    </dgm:pt>
    <dgm:pt modelId="{24FE3108-D0C1-4B74-AF71-3382B1947535}" type="pres">
      <dgm:prSet presAssocID="{44E8C816-9462-4B33-A5C8-C9C6797A57AC}" presName="parentText" presStyleLbl="node1" presStyleIdx="0" presStyleCnt="6">
        <dgm:presLayoutVars>
          <dgm:chMax val="0"/>
          <dgm:bulletEnabled val="1"/>
        </dgm:presLayoutVars>
      </dgm:prSet>
      <dgm:spPr/>
    </dgm:pt>
    <dgm:pt modelId="{6DC7267F-7006-4352-84ED-B2B356FAFE69}" type="pres">
      <dgm:prSet presAssocID="{DE4494AA-6B6F-4E13-AF43-40B50A231B15}" presName="spacer" presStyleCnt="0"/>
      <dgm:spPr/>
    </dgm:pt>
    <dgm:pt modelId="{5D26B5D9-534B-45FC-82CF-3C04A071E96D}" type="pres">
      <dgm:prSet presAssocID="{B6800D3D-4B39-435F-A119-3985CE4DEEBE}" presName="parentText" presStyleLbl="node1" presStyleIdx="1" presStyleCnt="6">
        <dgm:presLayoutVars>
          <dgm:chMax val="0"/>
          <dgm:bulletEnabled val="1"/>
        </dgm:presLayoutVars>
      </dgm:prSet>
      <dgm:spPr/>
    </dgm:pt>
    <dgm:pt modelId="{63A2D49F-2311-48D7-B13D-FCFDFF9DBFA3}" type="pres">
      <dgm:prSet presAssocID="{40087F3A-1303-4B56-A52B-04AD89230F54}" presName="spacer" presStyleCnt="0"/>
      <dgm:spPr/>
    </dgm:pt>
    <dgm:pt modelId="{ADBEBEEF-7B13-4594-82DA-3C67A9A20706}" type="pres">
      <dgm:prSet presAssocID="{E58BF8B2-2410-4B64-BA0A-658373167AB5}" presName="parentText" presStyleLbl="node1" presStyleIdx="2" presStyleCnt="6">
        <dgm:presLayoutVars>
          <dgm:chMax val="0"/>
          <dgm:bulletEnabled val="1"/>
        </dgm:presLayoutVars>
      </dgm:prSet>
      <dgm:spPr/>
    </dgm:pt>
    <dgm:pt modelId="{635203CF-021A-4D5E-9CFC-5489695D1568}" type="pres">
      <dgm:prSet presAssocID="{5A4C9D0B-DA39-4FCD-9862-52E86CD9A980}" presName="spacer" presStyleCnt="0"/>
      <dgm:spPr/>
    </dgm:pt>
    <dgm:pt modelId="{4B64AA59-A1FF-4234-B3EE-5FB0F98ACBCC}" type="pres">
      <dgm:prSet presAssocID="{0468D505-2E6E-471A-947C-7E631C242831}" presName="parentText" presStyleLbl="node1" presStyleIdx="3" presStyleCnt="6">
        <dgm:presLayoutVars>
          <dgm:chMax val="0"/>
          <dgm:bulletEnabled val="1"/>
        </dgm:presLayoutVars>
      </dgm:prSet>
      <dgm:spPr/>
    </dgm:pt>
    <dgm:pt modelId="{BA737072-96E0-4D2C-83BB-E6D12A93A92C}" type="pres">
      <dgm:prSet presAssocID="{98FDFA69-9FDD-42E1-983B-E32F673F97DE}" presName="spacer" presStyleCnt="0"/>
      <dgm:spPr/>
    </dgm:pt>
    <dgm:pt modelId="{2080C702-59D1-4AE1-9663-A01E2E1E31AF}" type="pres">
      <dgm:prSet presAssocID="{B10C3109-FC46-49FB-9928-B24CF987F482}" presName="parentText" presStyleLbl="node1" presStyleIdx="4" presStyleCnt="6">
        <dgm:presLayoutVars>
          <dgm:chMax val="0"/>
          <dgm:bulletEnabled val="1"/>
        </dgm:presLayoutVars>
      </dgm:prSet>
      <dgm:spPr/>
    </dgm:pt>
    <dgm:pt modelId="{66817C87-A142-4285-85BF-85D183CCACD7}" type="pres">
      <dgm:prSet presAssocID="{DEE03274-A8CD-4EE6-A136-6220BCB22491}" presName="spacer" presStyleCnt="0"/>
      <dgm:spPr/>
    </dgm:pt>
    <dgm:pt modelId="{4E6B8054-3527-4D3D-933D-C2C259140E82}" type="pres">
      <dgm:prSet presAssocID="{E72AE048-F774-4924-BDC6-C9DC8D2696D3}" presName="parentText" presStyleLbl="node1" presStyleIdx="5" presStyleCnt="6">
        <dgm:presLayoutVars>
          <dgm:chMax val="0"/>
          <dgm:bulletEnabled val="1"/>
        </dgm:presLayoutVars>
      </dgm:prSet>
      <dgm:spPr/>
    </dgm:pt>
  </dgm:ptLst>
  <dgm:cxnLst>
    <dgm:cxn modelId="{A12CE614-B377-451C-B6C4-4B0BA7D8B900}" type="presOf" srcId="{E72AE048-F774-4924-BDC6-C9DC8D2696D3}" destId="{4E6B8054-3527-4D3D-933D-C2C259140E82}" srcOrd="0" destOrd="0" presId="urn:microsoft.com/office/officeart/2005/8/layout/vList2"/>
    <dgm:cxn modelId="{0ACD8D17-76A5-4E95-A2F0-44D66F5258BD}" srcId="{BF75316D-4056-4AD6-A0B0-9D8A683E91B1}" destId="{0468D505-2E6E-471A-947C-7E631C242831}" srcOrd="3" destOrd="0" parTransId="{1066ABA4-2EE8-4285-95BC-36E0D30C056D}" sibTransId="{98FDFA69-9FDD-42E1-983B-E32F673F97DE}"/>
    <dgm:cxn modelId="{5B1B1551-CB78-491B-A648-C4F851A4FA53}" type="presOf" srcId="{44E8C816-9462-4B33-A5C8-C9C6797A57AC}" destId="{24FE3108-D0C1-4B74-AF71-3382B1947535}" srcOrd="0" destOrd="0" presId="urn:microsoft.com/office/officeart/2005/8/layout/vList2"/>
    <dgm:cxn modelId="{DB641A73-E1FC-4AF1-8090-8B1BB6F0EC88}" srcId="{BF75316D-4056-4AD6-A0B0-9D8A683E91B1}" destId="{44E8C816-9462-4B33-A5C8-C9C6797A57AC}" srcOrd="0" destOrd="0" parTransId="{24F73EEB-D07E-4F93-9E3E-EABF20E5A4F8}" sibTransId="{DE4494AA-6B6F-4E13-AF43-40B50A231B15}"/>
    <dgm:cxn modelId="{7058F585-3A1E-4EAA-9848-A4989B59E677}" type="presOf" srcId="{B10C3109-FC46-49FB-9928-B24CF987F482}" destId="{2080C702-59D1-4AE1-9663-A01E2E1E31AF}" srcOrd="0" destOrd="0" presId="urn:microsoft.com/office/officeart/2005/8/layout/vList2"/>
    <dgm:cxn modelId="{E10CF79A-448E-45AD-AFF0-05032291C34E}" type="presOf" srcId="{0468D505-2E6E-471A-947C-7E631C242831}" destId="{4B64AA59-A1FF-4234-B3EE-5FB0F98ACBCC}" srcOrd="0" destOrd="0" presId="urn:microsoft.com/office/officeart/2005/8/layout/vList2"/>
    <dgm:cxn modelId="{D79B36A9-0B01-4AE0-AED7-30D8F9E9BCD7}" srcId="{BF75316D-4056-4AD6-A0B0-9D8A683E91B1}" destId="{B6800D3D-4B39-435F-A119-3985CE4DEEBE}" srcOrd="1" destOrd="0" parTransId="{A9D78DEB-C42D-4A23-A821-5BF2CF9F1FFD}" sibTransId="{40087F3A-1303-4B56-A52B-04AD89230F54}"/>
    <dgm:cxn modelId="{CDCC66A9-BD64-4AC1-ADFF-822B4D46513F}" srcId="{BF75316D-4056-4AD6-A0B0-9D8A683E91B1}" destId="{E72AE048-F774-4924-BDC6-C9DC8D2696D3}" srcOrd="5" destOrd="0" parTransId="{1BF25EFC-A779-47EF-904C-7FF7E5D2C85A}" sibTransId="{24B34554-538C-46AB-87E9-80F01F4384FC}"/>
    <dgm:cxn modelId="{82D2D0AC-FB37-4E55-B6C2-D3A8DF8E61AC}" type="presOf" srcId="{BF75316D-4056-4AD6-A0B0-9D8A683E91B1}" destId="{1D34B602-E4BF-4267-9423-09AB84DB7450}" srcOrd="0" destOrd="0" presId="urn:microsoft.com/office/officeart/2005/8/layout/vList2"/>
    <dgm:cxn modelId="{0F80A6B0-8C04-4B96-8242-C123CCC8DA91}" srcId="{BF75316D-4056-4AD6-A0B0-9D8A683E91B1}" destId="{B10C3109-FC46-49FB-9928-B24CF987F482}" srcOrd="4" destOrd="0" parTransId="{C106C875-226E-421A-B9E2-A088D76DF8DF}" sibTransId="{DEE03274-A8CD-4EE6-A136-6220BCB22491}"/>
    <dgm:cxn modelId="{5CFD76CB-D7D3-480C-BC58-8EAB78C9592F}" srcId="{BF75316D-4056-4AD6-A0B0-9D8A683E91B1}" destId="{E58BF8B2-2410-4B64-BA0A-658373167AB5}" srcOrd="2" destOrd="0" parTransId="{852B2DC2-00F3-4ED8-A271-A04415DECA80}" sibTransId="{5A4C9D0B-DA39-4FCD-9862-52E86CD9A980}"/>
    <dgm:cxn modelId="{B80FC8D9-5448-4955-BDEF-0F70A95FAAE9}" type="presOf" srcId="{E58BF8B2-2410-4B64-BA0A-658373167AB5}" destId="{ADBEBEEF-7B13-4594-82DA-3C67A9A20706}" srcOrd="0" destOrd="0" presId="urn:microsoft.com/office/officeart/2005/8/layout/vList2"/>
    <dgm:cxn modelId="{20AC70DE-E90A-4A44-AEAD-646CE4A36894}" type="presOf" srcId="{B6800D3D-4B39-435F-A119-3985CE4DEEBE}" destId="{5D26B5D9-534B-45FC-82CF-3C04A071E96D}" srcOrd="0" destOrd="0" presId="urn:microsoft.com/office/officeart/2005/8/layout/vList2"/>
    <dgm:cxn modelId="{02B4B60E-18C0-4DE5-B302-668EF3F4BB1F}" type="presParOf" srcId="{1D34B602-E4BF-4267-9423-09AB84DB7450}" destId="{24FE3108-D0C1-4B74-AF71-3382B1947535}" srcOrd="0" destOrd="0" presId="urn:microsoft.com/office/officeart/2005/8/layout/vList2"/>
    <dgm:cxn modelId="{0DC24ED9-EF8F-41F0-89BD-AA989B989899}" type="presParOf" srcId="{1D34B602-E4BF-4267-9423-09AB84DB7450}" destId="{6DC7267F-7006-4352-84ED-B2B356FAFE69}" srcOrd="1" destOrd="0" presId="urn:microsoft.com/office/officeart/2005/8/layout/vList2"/>
    <dgm:cxn modelId="{DECF3AE4-B7EB-48CF-A82B-218730BC2AF5}" type="presParOf" srcId="{1D34B602-E4BF-4267-9423-09AB84DB7450}" destId="{5D26B5D9-534B-45FC-82CF-3C04A071E96D}" srcOrd="2" destOrd="0" presId="urn:microsoft.com/office/officeart/2005/8/layout/vList2"/>
    <dgm:cxn modelId="{2F79740E-5B56-4399-8B57-E6D5668338FD}" type="presParOf" srcId="{1D34B602-E4BF-4267-9423-09AB84DB7450}" destId="{63A2D49F-2311-48D7-B13D-FCFDFF9DBFA3}" srcOrd="3" destOrd="0" presId="urn:microsoft.com/office/officeart/2005/8/layout/vList2"/>
    <dgm:cxn modelId="{F2A221E5-9CB8-499A-BC6F-7DEE5DE2D90D}" type="presParOf" srcId="{1D34B602-E4BF-4267-9423-09AB84DB7450}" destId="{ADBEBEEF-7B13-4594-82DA-3C67A9A20706}" srcOrd="4" destOrd="0" presId="urn:microsoft.com/office/officeart/2005/8/layout/vList2"/>
    <dgm:cxn modelId="{F29BBCC0-F3B6-40ED-9724-9779D79D6985}" type="presParOf" srcId="{1D34B602-E4BF-4267-9423-09AB84DB7450}" destId="{635203CF-021A-4D5E-9CFC-5489695D1568}" srcOrd="5" destOrd="0" presId="urn:microsoft.com/office/officeart/2005/8/layout/vList2"/>
    <dgm:cxn modelId="{207D0D77-817B-4A45-9A22-5AD6D233593F}" type="presParOf" srcId="{1D34B602-E4BF-4267-9423-09AB84DB7450}" destId="{4B64AA59-A1FF-4234-B3EE-5FB0F98ACBCC}" srcOrd="6" destOrd="0" presId="urn:microsoft.com/office/officeart/2005/8/layout/vList2"/>
    <dgm:cxn modelId="{236F151B-D75F-4168-B78D-84A07804899F}" type="presParOf" srcId="{1D34B602-E4BF-4267-9423-09AB84DB7450}" destId="{BA737072-96E0-4D2C-83BB-E6D12A93A92C}" srcOrd="7" destOrd="0" presId="urn:microsoft.com/office/officeart/2005/8/layout/vList2"/>
    <dgm:cxn modelId="{CF31DA89-A4A8-40E1-BA02-55C0BA4B7D60}" type="presParOf" srcId="{1D34B602-E4BF-4267-9423-09AB84DB7450}" destId="{2080C702-59D1-4AE1-9663-A01E2E1E31AF}" srcOrd="8" destOrd="0" presId="urn:microsoft.com/office/officeart/2005/8/layout/vList2"/>
    <dgm:cxn modelId="{230B97AE-234A-434E-9B9B-6881C9E938A7}" type="presParOf" srcId="{1D34B602-E4BF-4267-9423-09AB84DB7450}" destId="{66817C87-A142-4285-85BF-85D183CCACD7}" srcOrd="9" destOrd="0" presId="urn:microsoft.com/office/officeart/2005/8/layout/vList2"/>
    <dgm:cxn modelId="{70E81EC3-64C9-4BF4-9903-C19300007ABE}" type="presParOf" srcId="{1D34B602-E4BF-4267-9423-09AB84DB7450}" destId="{4E6B8054-3527-4D3D-933D-C2C259140E8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2C5618-57D8-4875-9AFA-5B5D27A9146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E82639B-3B7F-4A19-90C2-1C885A677B13}">
      <dgm:prSet/>
      <dgm:spPr/>
      <dgm:t>
        <a:bodyPr/>
        <a:lstStyle/>
        <a:p>
          <a:r>
            <a:rPr lang="en-US" dirty="0">
              <a:latin typeface="Cambria" panose="02040503050406030204" pitchFamily="18" charset="0"/>
              <a:ea typeface="Cambria" panose="02040503050406030204" pitchFamily="18" charset="0"/>
            </a:rPr>
            <a:t>Psychodynamic Theoretical Framework</a:t>
          </a:r>
        </a:p>
      </dgm:t>
    </dgm:pt>
    <dgm:pt modelId="{E333E879-8D2D-4F36-B5F4-913F82AECC53}" type="parTrans" cxnId="{AE268F13-1B51-4794-A8AD-1B89D4304245}">
      <dgm:prSet/>
      <dgm:spPr/>
      <dgm:t>
        <a:bodyPr/>
        <a:lstStyle/>
        <a:p>
          <a:endParaRPr lang="en-US"/>
        </a:p>
      </dgm:t>
    </dgm:pt>
    <dgm:pt modelId="{207B5970-682D-48C8-863A-AF228310CE15}" type="sibTrans" cxnId="{AE268F13-1B51-4794-A8AD-1B89D4304245}">
      <dgm:prSet/>
      <dgm:spPr/>
      <dgm:t>
        <a:bodyPr/>
        <a:lstStyle/>
        <a:p>
          <a:endParaRPr lang="en-US"/>
        </a:p>
      </dgm:t>
    </dgm:pt>
    <dgm:pt modelId="{66FC1467-FC79-47CF-97E9-8D67399F7858}">
      <dgm:prSet/>
      <dgm:spPr/>
      <dgm:t>
        <a:bodyPr/>
        <a:lstStyle/>
        <a:p>
          <a:r>
            <a:rPr lang="en-US" dirty="0">
              <a:latin typeface="Cambria" panose="02040503050406030204" pitchFamily="18" charset="0"/>
              <a:ea typeface="Cambria" panose="02040503050406030204" pitchFamily="18" charset="0"/>
            </a:rPr>
            <a:t>Behavioral Theoretical Framework</a:t>
          </a:r>
        </a:p>
      </dgm:t>
    </dgm:pt>
    <dgm:pt modelId="{0049BB73-49DB-4C16-B5EC-7E0B50B0BA54}" type="parTrans" cxnId="{62C748D9-8FFD-4BAA-AA15-51E27985BCB3}">
      <dgm:prSet/>
      <dgm:spPr/>
      <dgm:t>
        <a:bodyPr/>
        <a:lstStyle/>
        <a:p>
          <a:endParaRPr lang="en-US"/>
        </a:p>
      </dgm:t>
    </dgm:pt>
    <dgm:pt modelId="{171B4EC9-7BC4-490E-BCF1-A2C3EC7CFD26}" type="sibTrans" cxnId="{62C748D9-8FFD-4BAA-AA15-51E27985BCB3}">
      <dgm:prSet/>
      <dgm:spPr/>
      <dgm:t>
        <a:bodyPr/>
        <a:lstStyle/>
        <a:p>
          <a:endParaRPr lang="en-US"/>
        </a:p>
      </dgm:t>
    </dgm:pt>
    <dgm:pt modelId="{7054844A-2FD7-433C-8F70-EF0531321E55}">
      <dgm:prSet/>
      <dgm:spPr/>
      <dgm:t>
        <a:bodyPr/>
        <a:lstStyle/>
        <a:p>
          <a:r>
            <a:rPr lang="en-US" dirty="0">
              <a:latin typeface="Cambria" panose="02040503050406030204" pitchFamily="18" charset="0"/>
              <a:ea typeface="Cambria" panose="02040503050406030204" pitchFamily="18" charset="0"/>
            </a:rPr>
            <a:t>Cognitive Theoretical Framework</a:t>
          </a:r>
        </a:p>
      </dgm:t>
    </dgm:pt>
    <dgm:pt modelId="{32DA9C8C-AA83-42A7-9A80-7AB22A21D3AE}" type="parTrans" cxnId="{551CD69B-92BA-4E88-91D7-80A60448D5A0}">
      <dgm:prSet/>
      <dgm:spPr/>
      <dgm:t>
        <a:bodyPr/>
        <a:lstStyle/>
        <a:p>
          <a:endParaRPr lang="en-US"/>
        </a:p>
      </dgm:t>
    </dgm:pt>
    <dgm:pt modelId="{64C68B74-0C9B-4732-AB06-1CC6F41C5290}" type="sibTrans" cxnId="{551CD69B-92BA-4E88-91D7-80A60448D5A0}">
      <dgm:prSet/>
      <dgm:spPr/>
      <dgm:t>
        <a:bodyPr/>
        <a:lstStyle/>
        <a:p>
          <a:endParaRPr lang="en-US"/>
        </a:p>
      </dgm:t>
    </dgm:pt>
    <dgm:pt modelId="{C7E4CC42-EC19-4068-9941-C0CBD19B9EA7}">
      <dgm:prSet/>
      <dgm:spPr/>
      <dgm:t>
        <a:bodyPr/>
        <a:lstStyle/>
        <a:p>
          <a:r>
            <a:rPr lang="en-US" dirty="0">
              <a:latin typeface="Cambria" panose="02040503050406030204" pitchFamily="18" charset="0"/>
              <a:ea typeface="Cambria" panose="02040503050406030204" pitchFamily="18" charset="0"/>
            </a:rPr>
            <a:t>Developmental Theoretical Framework</a:t>
          </a:r>
        </a:p>
      </dgm:t>
    </dgm:pt>
    <dgm:pt modelId="{DBE58086-175C-4F16-9C5B-7D343F8676A1}" type="parTrans" cxnId="{E4D85A70-BE8A-409A-865B-B26EA5C4A8CF}">
      <dgm:prSet/>
      <dgm:spPr/>
      <dgm:t>
        <a:bodyPr/>
        <a:lstStyle/>
        <a:p>
          <a:endParaRPr lang="en-US"/>
        </a:p>
      </dgm:t>
    </dgm:pt>
    <dgm:pt modelId="{4DBEAFED-EA55-47F7-A647-FE2DF5B16AAA}" type="sibTrans" cxnId="{E4D85A70-BE8A-409A-865B-B26EA5C4A8CF}">
      <dgm:prSet/>
      <dgm:spPr/>
      <dgm:t>
        <a:bodyPr/>
        <a:lstStyle/>
        <a:p>
          <a:endParaRPr lang="en-US"/>
        </a:p>
      </dgm:t>
    </dgm:pt>
    <dgm:pt modelId="{7FC43D58-CC76-465F-90FC-04D2338842DC}" type="pres">
      <dgm:prSet presAssocID="{1F2C5618-57D8-4875-9AFA-5B5D27A9146F}" presName="vert0" presStyleCnt="0">
        <dgm:presLayoutVars>
          <dgm:dir/>
          <dgm:animOne val="branch"/>
          <dgm:animLvl val="lvl"/>
        </dgm:presLayoutVars>
      </dgm:prSet>
      <dgm:spPr/>
    </dgm:pt>
    <dgm:pt modelId="{B6BF03E5-7CDA-4F4E-81D8-496BDAEF15E9}" type="pres">
      <dgm:prSet presAssocID="{4E82639B-3B7F-4A19-90C2-1C885A677B13}" presName="thickLine" presStyleLbl="alignNode1" presStyleIdx="0" presStyleCnt="4"/>
      <dgm:spPr/>
    </dgm:pt>
    <dgm:pt modelId="{971B3216-68CE-4AEC-A7E4-F3A71F7E7C4B}" type="pres">
      <dgm:prSet presAssocID="{4E82639B-3B7F-4A19-90C2-1C885A677B13}" presName="horz1" presStyleCnt="0"/>
      <dgm:spPr/>
    </dgm:pt>
    <dgm:pt modelId="{2AC097DF-BB1E-47B0-9765-A688C8D3369D}" type="pres">
      <dgm:prSet presAssocID="{4E82639B-3B7F-4A19-90C2-1C885A677B13}" presName="tx1" presStyleLbl="revTx" presStyleIdx="0" presStyleCnt="4"/>
      <dgm:spPr/>
    </dgm:pt>
    <dgm:pt modelId="{39867800-DE2D-44CB-BCCE-B6F203BB6CEB}" type="pres">
      <dgm:prSet presAssocID="{4E82639B-3B7F-4A19-90C2-1C885A677B13}" presName="vert1" presStyleCnt="0"/>
      <dgm:spPr/>
    </dgm:pt>
    <dgm:pt modelId="{45DAA33F-D3B1-4A7F-939D-94DE4D233105}" type="pres">
      <dgm:prSet presAssocID="{66FC1467-FC79-47CF-97E9-8D67399F7858}" presName="thickLine" presStyleLbl="alignNode1" presStyleIdx="1" presStyleCnt="4"/>
      <dgm:spPr/>
    </dgm:pt>
    <dgm:pt modelId="{A7F5BF1F-C755-483A-B608-5CFDC81A2150}" type="pres">
      <dgm:prSet presAssocID="{66FC1467-FC79-47CF-97E9-8D67399F7858}" presName="horz1" presStyleCnt="0"/>
      <dgm:spPr/>
    </dgm:pt>
    <dgm:pt modelId="{66F7A402-6014-4234-90D7-3C9E2180A531}" type="pres">
      <dgm:prSet presAssocID="{66FC1467-FC79-47CF-97E9-8D67399F7858}" presName="tx1" presStyleLbl="revTx" presStyleIdx="1" presStyleCnt="4"/>
      <dgm:spPr/>
    </dgm:pt>
    <dgm:pt modelId="{269C5E57-C909-4F3F-94C9-EC869F8F11E5}" type="pres">
      <dgm:prSet presAssocID="{66FC1467-FC79-47CF-97E9-8D67399F7858}" presName="vert1" presStyleCnt="0"/>
      <dgm:spPr/>
    </dgm:pt>
    <dgm:pt modelId="{AAFB207F-9265-4746-9D24-56BB1CBF247E}" type="pres">
      <dgm:prSet presAssocID="{7054844A-2FD7-433C-8F70-EF0531321E55}" presName="thickLine" presStyleLbl="alignNode1" presStyleIdx="2" presStyleCnt="4"/>
      <dgm:spPr/>
    </dgm:pt>
    <dgm:pt modelId="{FE8F15A3-F039-40F8-955B-7925D04330BD}" type="pres">
      <dgm:prSet presAssocID="{7054844A-2FD7-433C-8F70-EF0531321E55}" presName="horz1" presStyleCnt="0"/>
      <dgm:spPr/>
    </dgm:pt>
    <dgm:pt modelId="{8C46FE3D-A47F-4C7A-9AEC-C8421316A594}" type="pres">
      <dgm:prSet presAssocID="{7054844A-2FD7-433C-8F70-EF0531321E55}" presName="tx1" presStyleLbl="revTx" presStyleIdx="2" presStyleCnt="4"/>
      <dgm:spPr/>
    </dgm:pt>
    <dgm:pt modelId="{8C9BD6BF-93EF-4981-95CD-095BB23BDFD4}" type="pres">
      <dgm:prSet presAssocID="{7054844A-2FD7-433C-8F70-EF0531321E55}" presName="vert1" presStyleCnt="0"/>
      <dgm:spPr/>
    </dgm:pt>
    <dgm:pt modelId="{DADCDE53-E847-4D12-939A-7B50C67D1E25}" type="pres">
      <dgm:prSet presAssocID="{C7E4CC42-EC19-4068-9941-C0CBD19B9EA7}" presName="thickLine" presStyleLbl="alignNode1" presStyleIdx="3" presStyleCnt="4"/>
      <dgm:spPr/>
    </dgm:pt>
    <dgm:pt modelId="{4E43DDF8-66E5-4B71-B460-FC2E26A92DBB}" type="pres">
      <dgm:prSet presAssocID="{C7E4CC42-EC19-4068-9941-C0CBD19B9EA7}" presName="horz1" presStyleCnt="0"/>
      <dgm:spPr/>
    </dgm:pt>
    <dgm:pt modelId="{15DA690E-1D0F-4005-AAC0-BCCF2C1F9EF4}" type="pres">
      <dgm:prSet presAssocID="{C7E4CC42-EC19-4068-9941-C0CBD19B9EA7}" presName="tx1" presStyleLbl="revTx" presStyleIdx="3" presStyleCnt="4"/>
      <dgm:spPr/>
    </dgm:pt>
    <dgm:pt modelId="{AB67DE03-D6DC-41F4-951B-C260883FE52F}" type="pres">
      <dgm:prSet presAssocID="{C7E4CC42-EC19-4068-9941-C0CBD19B9EA7}" presName="vert1" presStyleCnt="0"/>
      <dgm:spPr/>
    </dgm:pt>
  </dgm:ptLst>
  <dgm:cxnLst>
    <dgm:cxn modelId="{AE268F13-1B51-4794-A8AD-1B89D4304245}" srcId="{1F2C5618-57D8-4875-9AFA-5B5D27A9146F}" destId="{4E82639B-3B7F-4A19-90C2-1C885A677B13}" srcOrd="0" destOrd="0" parTransId="{E333E879-8D2D-4F36-B5F4-913F82AECC53}" sibTransId="{207B5970-682D-48C8-863A-AF228310CE15}"/>
    <dgm:cxn modelId="{292F7147-D236-4D92-842A-D504A6DF9BB5}" type="presOf" srcId="{1F2C5618-57D8-4875-9AFA-5B5D27A9146F}" destId="{7FC43D58-CC76-465F-90FC-04D2338842DC}" srcOrd="0" destOrd="0" presId="urn:microsoft.com/office/officeart/2008/layout/LinedList"/>
    <dgm:cxn modelId="{E4D85A70-BE8A-409A-865B-B26EA5C4A8CF}" srcId="{1F2C5618-57D8-4875-9AFA-5B5D27A9146F}" destId="{C7E4CC42-EC19-4068-9941-C0CBD19B9EA7}" srcOrd="3" destOrd="0" parTransId="{DBE58086-175C-4F16-9C5B-7D343F8676A1}" sibTransId="{4DBEAFED-EA55-47F7-A647-FE2DF5B16AAA}"/>
    <dgm:cxn modelId="{B4BDDF86-64F3-4C01-AB6B-6A29DDDA52D1}" type="presOf" srcId="{7054844A-2FD7-433C-8F70-EF0531321E55}" destId="{8C46FE3D-A47F-4C7A-9AEC-C8421316A594}" srcOrd="0" destOrd="0" presId="urn:microsoft.com/office/officeart/2008/layout/LinedList"/>
    <dgm:cxn modelId="{7E90AC8B-524D-46AD-A80D-100CBB3B4CD3}" type="presOf" srcId="{66FC1467-FC79-47CF-97E9-8D67399F7858}" destId="{66F7A402-6014-4234-90D7-3C9E2180A531}" srcOrd="0" destOrd="0" presId="urn:microsoft.com/office/officeart/2008/layout/LinedList"/>
    <dgm:cxn modelId="{551CD69B-92BA-4E88-91D7-80A60448D5A0}" srcId="{1F2C5618-57D8-4875-9AFA-5B5D27A9146F}" destId="{7054844A-2FD7-433C-8F70-EF0531321E55}" srcOrd="2" destOrd="0" parTransId="{32DA9C8C-AA83-42A7-9A80-7AB22A21D3AE}" sibTransId="{64C68B74-0C9B-4732-AB06-1CC6F41C5290}"/>
    <dgm:cxn modelId="{FDF46EA0-EC5F-46CE-B151-58B8C1134244}" type="presOf" srcId="{C7E4CC42-EC19-4068-9941-C0CBD19B9EA7}" destId="{15DA690E-1D0F-4005-AAC0-BCCF2C1F9EF4}" srcOrd="0" destOrd="0" presId="urn:microsoft.com/office/officeart/2008/layout/LinedList"/>
    <dgm:cxn modelId="{2D641DD4-B37B-4B5D-914B-50F36AB45662}" type="presOf" srcId="{4E82639B-3B7F-4A19-90C2-1C885A677B13}" destId="{2AC097DF-BB1E-47B0-9765-A688C8D3369D}" srcOrd="0" destOrd="0" presId="urn:microsoft.com/office/officeart/2008/layout/LinedList"/>
    <dgm:cxn modelId="{62C748D9-8FFD-4BAA-AA15-51E27985BCB3}" srcId="{1F2C5618-57D8-4875-9AFA-5B5D27A9146F}" destId="{66FC1467-FC79-47CF-97E9-8D67399F7858}" srcOrd="1" destOrd="0" parTransId="{0049BB73-49DB-4C16-B5EC-7E0B50B0BA54}" sibTransId="{171B4EC9-7BC4-490E-BCF1-A2C3EC7CFD26}"/>
    <dgm:cxn modelId="{E1E881BC-56BF-4215-90AB-D271EE244848}" type="presParOf" srcId="{7FC43D58-CC76-465F-90FC-04D2338842DC}" destId="{B6BF03E5-7CDA-4F4E-81D8-496BDAEF15E9}" srcOrd="0" destOrd="0" presId="urn:microsoft.com/office/officeart/2008/layout/LinedList"/>
    <dgm:cxn modelId="{95A0C35C-AC53-4B44-A927-FC7E07A06DF3}" type="presParOf" srcId="{7FC43D58-CC76-465F-90FC-04D2338842DC}" destId="{971B3216-68CE-4AEC-A7E4-F3A71F7E7C4B}" srcOrd="1" destOrd="0" presId="urn:microsoft.com/office/officeart/2008/layout/LinedList"/>
    <dgm:cxn modelId="{71B43569-D171-43A2-B719-4E40E3C3615E}" type="presParOf" srcId="{971B3216-68CE-4AEC-A7E4-F3A71F7E7C4B}" destId="{2AC097DF-BB1E-47B0-9765-A688C8D3369D}" srcOrd="0" destOrd="0" presId="urn:microsoft.com/office/officeart/2008/layout/LinedList"/>
    <dgm:cxn modelId="{2BE12FC4-D825-4233-9FEA-18697690C085}" type="presParOf" srcId="{971B3216-68CE-4AEC-A7E4-F3A71F7E7C4B}" destId="{39867800-DE2D-44CB-BCCE-B6F203BB6CEB}" srcOrd="1" destOrd="0" presId="urn:microsoft.com/office/officeart/2008/layout/LinedList"/>
    <dgm:cxn modelId="{92635613-7D37-422D-9D93-BE2326D75297}" type="presParOf" srcId="{7FC43D58-CC76-465F-90FC-04D2338842DC}" destId="{45DAA33F-D3B1-4A7F-939D-94DE4D233105}" srcOrd="2" destOrd="0" presId="urn:microsoft.com/office/officeart/2008/layout/LinedList"/>
    <dgm:cxn modelId="{4841162A-5D87-41DC-A5A8-E215099FF4F5}" type="presParOf" srcId="{7FC43D58-CC76-465F-90FC-04D2338842DC}" destId="{A7F5BF1F-C755-483A-B608-5CFDC81A2150}" srcOrd="3" destOrd="0" presId="urn:microsoft.com/office/officeart/2008/layout/LinedList"/>
    <dgm:cxn modelId="{4FA6E237-C6F9-4FEE-B148-6FF7294CBF9C}" type="presParOf" srcId="{A7F5BF1F-C755-483A-B608-5CFDC81A2150}" destId="{66F7A402-6014-4234-90D7-3C9E2180A531}" srcOrd="0" destOrd="0" presId="urn:microsoft.com/office/officeart/2008/layout/LinedList"/>
    <dgm:cxn modelId="{038266FD-BB5D-431D-880D-9E6DF9D819B3}" type="presParOf" srcId="{A7F5BF1F-C755-483A-B608-5CFDC81A2150}" destId="{269C5E57-C909-4F3F-94C9-EC869F8F11E5}" srcOrd="1" destOrd="0" presId="urn:microsoft.com/office/officeart/2008/layout/LinedList"/>
    <dgm:cxn modelId="{9FA1397D-7D12-40CA-B101-140EAB7BF67F}" type="presParOf" srcId="{7FC43D58-CC76-465F-90FC-04D2338842DC}" destId="{AAFB207F-9265-4746-9D24-56BB1CBF247E}" srcOrd="4" destOrd="0" presId="urn:microsoft.com/office/officeart/2008/layout/LinedList"/>
    <dgm:cxn modelId="{000CAB69-6DD6-4F3F-82DC-0C4F39CF5B04}" type="presParOf" srcId="{7FC43D58-CC76-465F-90FC-04D2338842DC}" destId="{FE8F15A3-F039-40F8-955B-7925D04330BD}" srcOrd="5" destOrd="0" presId="urn:microsoft.com/office/officeart/2008/layout/LinedList"/>
    <dgm:cxn modelId="{B59B460D-03D9-47DD-A470-77A3DC266947}" type="presParOf" srcId="{FE8F15A3-F039-40F8-955B-7925D04330BD}" destId="{8C46FE3D-A47F-4C7A-9AEC-C8421316A594}" srcOrd="0" destOrd="0" presId="urn:microsoft.com/office/officeart/2008/layout/LinedList"/>
    <dgm:cxn modelId="{C21685A0-DD73-4244-B53A-21A921B4643F}" type="presParOf" srcId="{FE8F15A3-F039-40F8-955B-7925D04330BD}" destId="{8C9BD6BF-93EF-4981-95CD-095BB23BDFD4}" srcOrd="1" destOrd="0" presId="urn:microsoft.com/office/officeart/2008/layout/LinedList"/>
    <dgm:cxn modelId="{86A0CF3B-C6C0-438D-A970-5E882C93A8FF}" type="presParOf" srcId="{7FC43D58-CC76-465F-90FC-04D2338842DC}" destId="{DADCDE53-E847-4D12-939A-7B50C67D1E25}" srcOrd="6" destOrd="0" presId="urn:microsoft.com/office/officeart/2008/layout/LinedList"/>
    <dgm:cxn modelId="{A42080C0-37DA-40FB-86B6-DA797A88E0D4}" type="presParOf" srcId="{7FC43D58-CC76-465F-90FC-04D2338842DC}" destId="{4E43DDF8-66E5-4B71-B460-FC2E26A92DBB}" srcOrd="7" destOrd="0" presId="urn:microsoft.com/office/officeart/2008/layout/LinedList"/>
    <dgm:cxn modelId="{357B8D65-BE8B-44CF-A7DE-16A4C9BFFD91}" type="presParOf" srcId="{4E43DDF8-66E5-4B71-B460-FC2E26A92DBB}" destId="{15DA690E-1D0F-4005-AAC0-BCCF2C1F9EF4}" srcOrd="0" destOrd="0" presId="urn:microsoft.com/office/officeart/2008/layout/LinedList"/>
    <dgm:cxn modelId="{D1CCEE72-D0A7-4295-9F18-B1031387FB6E}" type="presParOf" srcId="{4E43DDF8-66E5-4B71-B460-FC2E26A92DBB}" destId="{AB67DE03-D6DC-41F4-951B-C260883FE52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D736EB-2BE6-4718-9C6E-FBE132DB3F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771D64D-4C1C-46CD-9F7C-FA8DFCE0D9D8}">
      <dgm:prSet/>
      <dgm:spPr/>
      <dgm:t>
        <a:bodyPr/>
        <a:lstStyle/>
        <a:p>
          <a:r>
            <a:rPr lang="en-US"/>
            <a:t>Assess your competency as a supervisor and be actively aware of your areas of professional expertise</a:t>
          </a:r>
        </a:p>
      </dgm:t>
    </dgm:pt>
    <dgm:pt modelId="{F69B8CC9-7F9B-4122-9D9D-9A6C28940028}" type="parTrans" cxnId="{6FBAC183-D9F5-4F0B-A7CD-BC995FA49945}">
      <dgm:prSet/>
      <dgm:spPr/>
      <dgm:t>
        <a:bodyPr/>
        <a:lstStyle/>
        <a:p>
          <a:endParaRPr lang="en-US"/>
        </a:p>
      </dgm:t>
    </dgm:pt>
    <dgm:pt modelId="{E3116134-75F7-41EA-94F7-7AC5F19D390F}" type="sibTrans" cxnId="{6FBAC183-D9F5-4F0B-A7CD-BC995FA49945}">
      <dgm:prSet/>
      <dgm:spPr/>
      <dgm:t>
        <a:bodyPr/>
        <a:lstStyle/>
        <a:p>
          <a:endParaRPr lang="en-US"/>
        </a:p>
      </dgm:t>
    </dgm:pt>
    <dgm:pt modelId="{FD55216F-E7FC-496A-AFA5-B92D6EDE9777}">
      <dgm:prSet/>
      <dgm:spPr/>
      <dgm:t>
        <a:bodyPr/>
        <a:lstStyle/>
        <a:p>
          <a:r>
            <a:rPr lang="en-US"/>
            <a:t>Ensure that your practice is based on current professional knowledge and standards</a:t>
          </a:r>
        </a:p>
      </dgm:t>
    </dgm:pt>
    <dgm:pt modelId="{B6773DEB-915E-4206-B496-F0C475A54777}" type="parTrans" cxnId="{E5B3C8CC-9181-42C5-8918-21CADB09F426}">
      <dgm:prSet/>
      <dgm:spPr/>
      <dgm:t>
        <a:bodyPr/>
        <a:lstStyle/>
        <a:p>
          <a:endParaRPr lang="en-US"/>
        </a:p>
      </dgm:t>
    </dgm:pt>
    <dgm:pt modelId="{AFA6E6CB-21BC-4568-99A5-3D24F53784A3}" type="sibTrans" cxnId="{E5B3C8CC-9181-42C5-8918-21CADB09F426}">
      <dgm:prSet/>
      <dgm:spPr/>
      <dgm:t>
        <a:bodyPr/>
        <a:lstStyle/>
        <a:p>
          <a:endParaRPr lang="en-US"/>
        </a:p>
      </dgm:t>
    </dgm:pt>
    <dgm:pt modelId="{EF928442-D5D6-4248-BB74-B1ED4A682A64}">
      <dgm:prSet/>
      <dgm:spPr/>
      <dgm:t>
        <a:bodyPr/>
        <a:lstStyle/>
        <a:p>
          <a:r>
            <a:rPr lang="en-US"/>
            <a:t>Set appropriate boundaries</a:t>
          </a:r>
        </a:p>
      </dgm:t>
    </dgm:pt>
    <dgm:pt modelId="{88F18D3D-9F28-4384-A168-F8E6BE81D2D5}" type="parTrans" cxnId="{60AD53DD-B0DD-44C7-B670-B0D23C00F7BE}">
      <dgm:prSet/>
      <dgm:spPr/>
      <dgm:t>
        <a:bodyPr/>
        <a:lstStyle/>
        <a:p>
          <a:endParaRPr lang="en-US"/>
        </a:p>
      </dgm:t>
    </dgm:pt>
    <dgm:pt modelId="{25689C3B-DD1F-4862-98D1-00F6D270FC4D}" type="sibTrans" cxnId="{60AD53DD-B0DD-44C7-B670-B0D23C00F7BE}">
      <dgm:prSet/>
      <dgm:spPr/>
      <dgm:t>
        <a:bodyPr/>
        <a:lstStyle/>
        <a:p>
          <a:endParaRPr lang="en-US"/>
        </a:p>
      </dgm:t>
    </dgm:pt>
    <dgm:pt modelId="{B92CE327-BA68-405C-B570-9023F7DBA9F2}">
      <dgm:prSet/>
      <dgm:spPr/>
      <dgm:t>
        <a:bodyPr/>
        <a:lstStyle/>
        <a:p>
          <a:r>
            <a:rPr lang="en-US"/>
            <a:t>Provide appropriate disclosures to supervisees</a:t>
          </a:r>
        </a:p>
      </dgm:t>
    </dgm:pt>
    <dgm:pt modelId="{85CBF369-2D48-4421-89F1-33C4084C6186}" type="parTrans" cxnId="{0E57DA20-8A63-40F5-8318-AF68AAE8E0DA}">
      <dgm:prSet/>
      <dgm:spPr/>
      <dgm:t>
        <a:bodyPr/>
        <a:lstStyle/>
        <a:p>
          <a:endParaRPr lang="en-US"/>
        </a:p>
      </dgm:t>
    </dgm:pt>
    <dgm:pt modelId="{09A382EC-F0A7-4E48-B2F1-764ADFB50BB5}" type="sibTrans" cxnId="{0E57DA20-8A63-40F5-8318-AF68AAE8E0DA}">
      <dgm:prSet/>
      <dgm:spPr/>
      <dgm:t>
        <a:bodyPr/>
        <a:lstStyle/>
        <a:p>
          <a:endParaRPr lang="en-US"/>
        </a:p>
      </dgm:t>
    </dgm:pt>
    <dgm:pt modelId="{7687F141-B141-4F3E-BBA5-291742F86911}">
      <dgm:prSet/>
      <dgm:spPr/>
      <dgm:t>
        <a:bodyPr/>
        <a:lstStyle/>
        <a:p>
          <a:r>
            <a:rPr lang="en-US"/>
            <a:t>Transparency is key!</a:t>
          </a:r>
        </a:p>
      </dgm:t>
    </dgm:pt>
    <dgm:pt modelId="{F02A843C-D0B0-4F7A-A33C-210EAA47D240}" type="parTrans" cxnId="{9042BD8C-3DF5-478A-9F21-66F1F57FA5A2}">
      <dgm:prSet/>
      <dgm:spPr/>
      <dgm:t>
        <a:bodyPr/>
        <a:lstStyle/>
        <a:p>
          <a:endParaRPr lang="en-US"/>
        </a:p>
      </dgm:t>
    </dgm:pt>
    <dgm:pt modelId="{0FD6F01A-3F7B-4B78-9C5F-B064DD69AB90}" type="sibTrans" cxnId="{9042BD8C-3DF5-478A-9F21-66F1F57FA5A2}">
      <dgm:prSet/>
      <dgm:spPr/>
      <dgm:t>
        <a:bodyPr/>
        <a:lstStyle/>
        <a:p>
          <a:endParaRPr lang="en-US"/>
        </a:p>
      </dgm:t>
    </dgm:pt>
    <dgm:pt modelId="{F71444EE-E91D-4832-8486-172073B8B7D6}">
      <dgm:prSet/>
      <dgm:spPr/>
      <dgm:t>
        <a:bodyPr/>
        <a:lstStyle/>
        <a:p>
          <a:r>
            <a:rPr lang="en-US"/>
            <a:t>Formulate a plan for crisis coverage and intervention</a:t>
          </a:r>
        </a:p>
      </dgm:t>
    </dgm:pt>
    <dgm:pt modelId="{FAF209D7-E9D2-4592-B37A-2ED268D50750}" type="parTrans" cxnId="{29BFEE83-8F13-4C5E-B5BF-81FBE122273F}">
      <dgm:prSet/>
      <dgm:spPr/>
      <dgm:t>
        <a:bodyPr/>
        <a:lstStyle/>
        <a:p>
          <a:endParaRPr lang="en-US"/>
        </a:p>
      </dgm:t>
    </dgm:pt>
    <dgm:pt modelId="{31DB871A-76B5-403C-B55C-F03AEB04F16D}" type="sibTrans" cxnId="{29BFEE83-8F13-4C5E-B5BF-81FBE122273F}">
      <dgm:prSet/>
      <dgm:spPr/>
      <dgm:t>
        <a:bodyPr/>
        <a:lstStyle/>
        <a:p>
          <a:endParaRPr lang="en-US"/>
        </a:p>
      </dgm:t>
    </dgm:pt>
    <dgm:pt modelId="{B2AE236D-7963-4C98-9C94-7DAF73D60AA0}">
      <dgm:prSet/>
      <dgm:spPr/>
      <dgm:t>
        <a:bodyPr/>
        <a:lstStyle/>
        <a:p>
          <a:r>
            <a:rPr lang="en-US"/>
            <a:t>Assess dual roles and act appropriately</a:t>
          </a:r>
        </a:p>
      </dgm:t>
    </dgm:pt>
    <dgm:pt modelId="{AFFA0E76-67BE-4BD5-94FD-21B14062F749}" type="parTrans" cxnId="{97CAA9D5-5C2B-4C6A-B8BD-C87717A76796}">
      <dgm:prSet/>
      <dgm:spPr/>
      <dgm:t>
        <a:bodyPr/>
        <a:lstStyle/>
        <a:p>
          <a:endParaRPr lang="en-US"/>
        </a:p>
      </dgm:t>
    </dgm:pt>
    <dgm:pt modelId="{B6AF6759-5333-4FBF-868E-DBB4B1D9EC9D}" type="sibTrans" cxnId="{97CAA9D5-5C2B-4C6A-B8BD-C87717A76796}">
      <dgm:prSet/>
      <dgm:spPr/>
      <dgm:t>
        <a:bodyPr/>
        <a:lstStyle/>
        <a:p>
          <a:endParaRPr lang="en-US"/>
        </a:p>
      </dgm:t>
    </dgm:pt>
    <dgm:pt modelId="{98745132-6DD4-4A11-8402-5FDB9376544F}">
      <dgm:prSet/>
      <dgm:spPr/>
      <dgm:t>
        <a:bodyPr/>
        <a:lstStyle/>
        <a:p>
          <a:r>
            <a:rPr lang="en-US"/>
            <a:t>Maintain active, open lines of communication and collaboration with supervisees</a:t>
          </a:r>
        </a:p>
      </dgm:t>
    </dgm:pt>
    <dgm:pt modelId="{A29BAD32-A12B-4BA6-923E-D8DC54A7FC13}" type="parTrans" cxnId="{B203F968-2B6B-4C5F-ACB7-06D5A4B4230B}">
      <dgm:prSet/>
      <dgm:spPr/>
      <dgm:t>
        <a:bodyPr/>
        <a:lstStyle/>
        <a:p>
          <a:endParaRPr lang="en-US"/>
        </a:p>
      </dgm:t>
    </dgm:pt>
    <dgm:pt modelId="{734BCAC0-F838-47C9-99D2-04F9A4A19F36}" type="sibTrans" cxnId="{B203F968-2B6B-4C5F-ACB7-06D5A4B4230B}">
      <dgm:prSet/>
      <dgm:spPr/>
      <dgm:t>
        <a:bodyPr/>
        <a:lstStyle/>
        <a:p>
          <a:endParaRPr lang="en-US"/>
        </a:p>
      </dgm:t>
    </dgm:pt>
    <dgm:pt modelId="{FEB6A21B-EEF7-4DC7-9B59-712E2C7DA4B0}">
      <dgm:prSet/>
      <dgm:spPr/>
      <dgm:t>
        <a:bodyPr/>
        <a:lstStyle/>
        <a:p>
          <a:r>
            <a:rPr lang="en-US"/>
            <a:t>Maintain a commitment to culturally competent practice and supervision</a:t>
          </a:r>
        </a:p>
      </dgm:t>
    </dgm:pt>
    <dgm:pt modelId="{D27B114A-C7C2-49EF-B23E-BDD35A8C47E1}" type="parTrans" cxnId="{1FD16CF8-1810-48D1-943D-2C3F82B44F84}">
      <dgm:prSet/>
      <dgm:spPr/>
      <dgm:t>
        <a:bodyPr/>
        <a:lstStyle/>
        <a:p>
          <a:endParaRPr lang="en-US"/>
        </a:p>
      </dgm:t>
    </dgm:pt>
    <dgm:pt modelId="{CD2E0DBC-5DF6-44F7-935A-F8D133DC50B8}" type="sibTrans" cxnId="{1FD16CF8-1810-48D1-943D-2C3F82B44F84}">
      <dgm:prSet/>
      <dgm:spPr/>
      <dgm:t>
        <a:bodyPr/>
        <a:lstStyle/>
        <a:p>
          <a:endParaRPr lang="en-US"/>
        </a:p>
      </dgm:t>
    </dgm:pt>
    <dgm:pt modelId="{435653E1-E677-4DBB-8C70-EF6380B33EC2}">
      <dgm:prSet/>
      <dgm:spPr/>
      <dgm:t>
        <a:bodyPr/>
        <a:lstStyle/>
        <a:p>
          <a:r>
            <a:rPr lang="en-US"/>
            <a:t>Seek your own supervision when necessary</a:t>
          </a:r>
        </a:p>
      </dgm:t>
    </dgm:pt>
    <dgm:pt modelId="{51FAF331-B88D-43E0-9C9B-C2101574FB4E}" type="parTrans" cxnId="{A5F7B3BC-9201-40CD-9F5F-446602436676}">
      <dgm:prSet/>
      <dgm:spPr/>
      <dgm:t>
        <a:bodyPr/>
        <a:lstStyle/>
        <a:p>
          <a:endParaRPr lang="en-US"/>
        </a:p>
      </dgm:t>
    </dgm:pt>
    <dgm:pt modelId="{241FB3E2-8AB8-4A65-899F-053B7D1DC0B3}" type="sibTrans" cxnId="{A5F7B3BC-9201-40CD-9F5F-446602436676}">
      <dgm:prSet/>
      <dgm:spPr/>
      <dgm:t>
        <a:bodyPr/>
        <a:lstStyle/>
        <a:p>
          <a:endParaRPr lang="en-US"/>
        </a:p>
      </dgm:t>
    </dgm:pt>
    <dgm:pt modelId="{B13468E1-871A-4A4A-B429-5FF1631322A6}" type="pres">
      <dgm:prSet presAssocID="{61D736EB-2BE6-4718-9C6E-FBE132DB3FB3}" presName="linear" presStyleCnt="0">
        <dgm:presLayoutVars>
          <dgm:animLvl val="lvl"/>
          <dgm:resizeHandles val="exact"/>
        </dgm:presLayoutVars>
      </dgm:prSet>
      <dgm:spPr/>
    </dgm:pt>
    <dgm:pt modelId="{CEFF550E-DFF7-4D06-A992-B2A147E7E578}" type="pres">
      <dgm:prSet presAssocID="{D771D64D-4C1C-46CD-9F7C-FA8DFCE0D9D8}" presName="parentText" presStyleLbl="node1" presStyleIdx="0" presStyleCnt="10">
        <dgm:presLayoutVars>
          <dgm:chMax val="0"/>
          <dgm:bulletEnabled val="1"/>
        </dgm:presLayoutVars>
      </dgm:prSet>
      <dgm:spPr/>
    </dgm:pt>
    <dgm:pt modelId="{D6E9480F-D062-494E-9AC1-B8A677F9C04D}" type="pres">
      <dgm:prSet presAssocID="{E3116134-75F7-41EA-94F7-7AC5F19D390F}" presName="spacer" presStyleCnt="0"/>
      <dgm:spPr/>
    </dgm:pt>
    <dgm:pt modelId="{6650E5F1-DBCB-436F-907B-2DFD060F4276}" type="pres">
      <dgm:prSet presAssocID="{FD55216F-E7FC-496A-AFA5-B92D6EDE9777}" presName="parentText" presStyleLbl="node1" presStyleIdx="1" presStyleCnt="10" custLinFactNeighborX="-109" custLinFactNeighborY="-73572">
        <dgm:presLayoutVars>
          <dgm:chMax val="0"/>
          <dgm:bulletEnabled val="1"/>
        </dgm:presLayoutVars>
      </dgm:prSet>
      <dgm:spPr/>
    </dgm:pt>
    <dgm:pt modelId="{3C4BEF59-DCCC-4793-993C-4FC098553733}" type="pres">
      <dgm:prSet presAssocID="{AFA6E6CB-21BC-4568-99A5-3D24F53784A3}" presName="spacer" presStyleCnt="0"/>
      <dgm:spPr/>
    </dgm:pt>
    <dgm:pt modelId="{6AAB17C5-2607-429B-A470-6DDE5CEC5718}" type="pres">
      <dgm:prSet presAssocID="{EF928442-D5D6-4248-BB74-B1ED4A682A64}" presName="parentText" presStyleLbl="node1" presStyleIdx="2" presStyleCnt="10">
        <dgm:presLayoutVars>
          <dgm:chMax val="0"/>
          <dgm:bulletEnabled val="1"/>
        </dgm:presLayoutVars>
      </dgm:prSet>
      <dgm:spPr/>
    </dgm:pt>
    <dgm:pt modelId="{6C2431AD-5E7D-4CC0-8D1D-865FFB1FE641}" type="pres">
      <dgm:prSet presAssocID="{25689C3B-DD1F-4862-98D1-00F6D270FC4D}" presName="spacer" presStyleCnt="0"/>
      <dgm:spPr/>
    </dgm:pt>
    <dgm:pt modelId="{88F3B237-2102-4719-97DC-13A02DCCFD6D}" type="pres">
      <dgm:prSet presAssocID="{B92CE327-BA68-405C-B570-9023F7DBA9F2}" presName="parentText" presStyleLbl="node1" presStyleIdx="3" presStyleCnt="10">
        <dgm:presLayoutVars>
          <dgm:chMax val="0"/>
          <dgm:bulletEnabled val="1"/>
        </dgm:presLayoutVars>
      </dgm:prSet>
      <dgm:spPr/>
    </dgm:pt>
    <dgm:pt modelId="{0F6F3BA2-E2FF-4ABD-B58A-E8CFA9DA50D0}" type="pres">
      <dgm:prSet presAssocID="{09A382EC-F0A7-4E48-B2F1-764ADFB50BB5}" presName="spacer" presStyleCnt="0"/>
      <dgm:spPr/>
    </dgm:pt>
    <dgm:pt modelId="{D33C5F22-1964-4FC2-93CA-3BE8A46063F1}" type="pres">
      <dgm:prSet presAssocID="{7687F141-B141-4F3E-BBA5-291742F86911}" presName="parentText" presStyleLbl="node1" presStyleIdx="4" presStyleCnt="10">
        <dgm:presLayoutVars>
          <dgm:chMax val="0"/>
          <dgm:bulletEnabled val="1"/>
        </dgm:presLayoutVars>
      </dgm:prSet>
      <dgm:spPr/>
    </dgm:pt>
    <dgm:pt modelId="{DF401BC9-0669-40D0-9670-32B481F451D5}" type="pres">
      <dgm:prSet presAssocID="{0FD6F01A-3F7B-4B78-9C5F-B064DD69AB90}" presName="spacer" presStyleCnt="0"/>
      <dgm:spPr/>
    </dgm:pt>
    <dgm:pt modelId="{DF3E7817-9681-4956-BE55-68A26E233063}" type="pres">
      <dgm:prSet presAssocID="{F71444EE-E91D-4832-8486-172073B8B7D6}" presName="parentText" presStyleLbl="node1" presStyleIdx="5" presStyleCnt="10">
        <dgm:presLayoutVars>
          <dgm:chMax val="0"/>
          <dgm:bulletEnabled val="1"/>
        </dgm:presLayoutVars>
      </dgm:prSet>
      <dgm:spPr/>
    </dgm:pt>
    <dgm:pt modelId="{8E891A44-AE37-4792-B530-9453864B1799}" type="pres">
      <dgm:prSet presAssocID="{31DB871A-76B5-403C-B55C-F03AEB04F16D}" presName="spacer" presStyleCnt="0"/>
      <dgm:spPr/>
    </dgm:pt>
    <dgm:pt modelId="{AB56A3F8-D104-4AFE-9CB0-426D0FA825DD}" type="pres">
      <dgm:prSet presAssocID="{B2AE236D-7963-4C98-9C94-7DAF73D60AA0}" presName="parentText" presStyleLbl="node1" presStyleIdx="6" presStyleCnt="10">
        <dgm:presLayoutVars>
          <dgm:chMax val="0"/>
          <dgm:bulletEnabled val="1"/>
        </dgm:presLayoutVars>
      </dgm:prSet>
      <dgm:spPr/>
    </dgm:pt>
    <dgm:pt modelId="{49F23187-E973-456B-B315-DC00C10507F3}" type="pres">
      <dgm:prSet presAssocID="{B6AF6759-5333-4FBF-868E-DBB4B1D9EC9D}" presName="spacer" presStyleCnt="0"/>
      <dgm:spPr/>
    </dgm:pt>
    <dgm:pt modelId="{C205D85F-C07B-4DCF-AE88-77217C15ACFE}" type="pres">
      <dgm:prSet presAssocID="{98745132-6DD4-4A11-8402-5FDB9376544F}" presName="parentText" presStyleLbl="node1" presStyleIdx="7" presStyleCnt="10">
        <dgm:presLayoutVars>
          <dgm:chMax val="0"/>
          <dgm:bulletEnabled val="1"/>
        </dgm:presLayoutVars>
      </dgm:prSet>
      <dgm:spPr/>
    </dgm:pt>
    <dgm:pt modelId="{2506AA63-9D06-4B0E-B9EE-E5949618759F}" type="pres">
      <dgm:prSet presAssocID="{734BCAC0-F838-47C9-99D2-04F9A4A19F36}" presName="spacer" presStyleCnt="0"/>
      <dgm:spPr/>
    </dgm:pt>
    <dgm:pt modelId="{1D0F2272-B3F1-4AE9-AA39-9FD40657A236}" type="pres">
      <dgm:prSet presAssocID="{FEB6A21B-EEF7-4DC7-9B59-712E2C7DA4B0}" presName="parentText" presStyleLbl="node1" presStyleIdx="8" presStyleCnt="10">
        <dgm:presLayoutVars>
          <dgm:chMax val="0"/>
          <dgm:bulletEnabled val="1"/>
        </dgm:presLayoutVars>
      </dgm:prSet>
      <dgm:spPr/>
    </dgm:pt>
    <dgm:pt modelId="{6A01D705-9FB3-442C-ADF9-D66274D4D24B}" type="pres">
      <dgm:prSet presAssocID="{CD2E0DBC-5DF6-44F7-935A-F8D133DC50B8}" presName="spacer" presStyleCnt="0"/>
      <dgm:spPr/>
    </dgm:pt>
    <dgm:pt modelId="{4D0D7DC6-36CB-4FFB-8F63-7A5E051EB6D5}" type="pres">
      <dgm:prSet presAssocID="{435653E1-E677-4DBB-8C70-EF6380B33EC2}" presName="parentText" presStyleLbl="node1" presStyleIdx="9" presStyleCnt="10">
        <dgm:presLayoutVars>
          <dgm:chMax val="0"/>
          <dgm:bulletEnabled val="1"/>
        </dgm:presLayoutVars>
      </dgm:prSet>
      <dgm:spPr/>
    </dgm:pt>
  </dgm:ptLst>
  <dgm:cxnLst>
    <dgm:cxn modelId="{C6921502-88E5-4268-BDE6-907CEC5B478A}" type="presOf" srcId="{FEB6A21B-EEF7-4DC7-9B59-712E2C7DA4B0}" destId="{1D0F2272-B3F1-4AE9-AA39-9FD40657A236}" srcOrd="0" destOrd="0" presId="urn:microsoft.com/office/officeart/2005/8/layout/vList2"/>
    <dgm:cxn modelId="{0E57DA20-8A63-40F5-8318-AF68AAE8E0DA}" srcId="{61D736EB-2BE6-4718-9C6E-FBE132DB3FB3}" destId="{B92CE327-BA68-405C-B570-9023F7DBA9F2}" srcOrd="3" destOrd="0" parTransId="{85CBF369-2D48-4421-89F1-33C4084C6186}" sibTransId="{09A382EC-F0A7-4E48-B2F1-764ADFB50BB5}"/>
    <dgm:cxn modelId="{714DCE23-CCFB-408A-B70E-9E684C768DAA}" type="presOf" srcId="{EF928442-D5D6-4248-BB74-B1ED4A682A64}" destId="{6AAB17C5-2607-429B-A470-6DDE5CEC5718}" srcOrd="0" destOrd="0" presId="urn:microsoft.com/office/officeart/2005/8/layout/vList2"/>
    <dgm:cxn modelId="{5A66D62E-D9FC-466E-8001-6AB9758FFC6F}" type="presOf" srcId="{D771D64D-4C1C-46CD-9F7C-FA8DFCE0D9D8}" destId="{CEFF550E-DFF7-4D06-A992-B2A147E7E578}" srcOrd="0" destOrd="0" presId="urn:microsoft.com/office/officeart/2005/8/layout/vList2"/>
    <dgm:cxn modelId="{4511103A-8470-42A5-9AC1-5B90725FCE23}" type="presOf" srcId="{98745132-6DD4-4A11-8402-5FDB9376544F}" destId="{C205D85F-C07B-4DCF-AE88-77217C15ACFE}" srcOrd="0" destOrd="0" presId="urn:microsoft.com/office/officeart/2005/8/layout/vList2"/>
    <dgm:cxn modelId="{BC017667-0A94-41AB-889A-0BC7F5210338}" type="presOf" srcId="{435653E1-E677-4DBB-8C70-EF6380B33EC2}" destId="{4D0D7DC6-36CB-4FFB-8F63-7A5E051EB6D5}" srcOrd="0" destOrd="0" presId="urn:microsoft.com/office/officeart/2005/8/layout/vList2"/>
    <dgm:cxn modelId="{B203F968-2B6B-4C5F-ACB7-06D5A4B4230B}" srcId="{61D736EB-2BE6-4718-9C6E-FBE132DB3FB3}" destId="{98745132-6DD4-4A11-8402-5FDB9376544F}" srcOrd="7" destOrd="0" parTransId="{A29BAD32-A12B-4BA6-923E-D8DC54A7FC13}" sibTransId="{734BCAC0-F838-47C9-99D2-04F9A4A19F36}"/>
    <dgm:cxn modelId="{6FBAC183-D9F5-4F0B-A7CD-BC995FA49945}" srcId="{61D736EB-2BE6-4718-9C6E-FBE132DB3FB3}" destId="{D771D64D-4C1C-46CD-9F7C-FA8DFCE0D9D8}" srcOrd="0" destOrd="0" parTransId="{F69B8CC9-7F9B-4122-9D9D-9A6C28940028}" sibTransId="{E3116134-75F7-41EA-94F7-7AC5F19D390F}"/>
    <dgm:cxn modelId="{29BFEE83-8F13-4C5E-B5BF-81FBE122273F}" srcId="{61D736EB-2BE6-4718-9C6E-FBE132DB3FB3}" destId="{F71444EE-E91D-4832-8486-172073B8B7D6}" srcOrd="5" destOrd="0" parTransId="{FAF209D7-E9D2-4592-B37A-2ED268D50750}" sibTransId="{31DB871A-76B5-403C-B55C-F03AEB04F16D}"/>
    <dgm:cxn modelId="{9042BD8C-3DF5-478A-9F21-66F1F57FA5A2}" srcId="{61D736EB-2BE6-4718-9C6E-FBE132DB3FB3}" destId="{7687F141-B141-4F3E-BBA5-291742F86911}" srcOrd="4" destOrd="0" parTransId="{F02A843C-D0B0-4F7A-A33C-210EAA47D240}" sibTransId="{0FD6F01A-3F7B-4B78-9C5F-B064DD69AB90}"/>
    <dgm:cxn modelId="{590E769B-315C-44A1-93FC-32F6DC9DBDAE}" type="presOf" srcId="{61D736EB-2BE6-4718-9C6E-FBE132DB3FB3}" destId="{B13468E1-871A-4A4A-B429-5FF1631322A6}" srcOrd="0" destOrd="0" presId="urn:microsoft.com/office/officeart/2005/8/layout/vList2"/>
    <dgm:cxn modelId="{49D0D3AB-1A0E-4E5F-AEB6-1F6AB73F29B7}" type="presOf" srcId="{F71444EE-E91D-4832-8486-172073B8B7D6}" destId="{DF3E7817-9681-4956-BE55-68A26E233063}" srcOrd="0" destOrd="0" presId="urn:microsoft.com/office/officeart/2005/8/layout/vList2"/>
    <dgm:cxn modelId="{C7D2D7B0-26F9-4828-BBEE-37BF07AAF4EA}" type="presOf" srcId="{7687F141-B141-4F3E-BBA5-291742F86911}" destId="{D33C5F22-1964-4FC2-93CA-3BE8A46063F1}" srcOrd="0" destOrd="0" presId="urn:microsoft.com/office/officeart/2005/8/layout/vList2"/>
    <dgm:cxn modelId="{88F87DB5-6986-4215-B7F5-CBA398D8AA35}" type="presOf" srcId="{FD55216F-E7FC-496A-AFA5-B92D6EDE9777}" destId="{6650E5F1-DBCB-436F-907B-2DFD060F4276}" srcOrd="0" destOrd="0" presId="urn:microsoft.com/office/officeart/2005/8/layout/vList2"/>
    <dgm:cxn modelId="{93E306BA-0942-4C12-8C8A-F707AC38AB39}" type="presOf" srcId="{B2AE236D-7963-4C98-9C94-7DAF73D60AA0}" destId="{AB56A3F8-D104-4AFE-9CB0-426D0FA825DD}" srcOrd="0" destOrd="0" presId="urn:microsoft.com/office/officeart/2005/8/layout/vList2"/>
    <dgm:cxn modelId="{A5F7B3BC-9201-40CD-9F5F-446602436676}" srcId="{61D736EB-2BE6-4718-9C6E-FBE132DB3FB3}" destId="{435653E1-E677-4DBB-8C70-EF6380B33EC2}" srcOrd="9" destOrd="0" parTransId="{51FAF331-B88D-43E0-9C9B-C2101574FB4E}" sibTransId="{241FB3E2-8AB8-4A65-899F-053B7D1DC0B3}"/>
    <dgm:cxn modelId="{E5B3C8CC-9181-42C5-8918-21CADB09F426}" srcId="{61D736EB-2BE6-4718-9C6E-FBE132DB3FB3}" destId="{FD55216F-E7FC-496A-AFA5-B92D6EDE9777}" srcOrd="1" destOrd="0" parTransId="{B6773DEB-915E-4206-B496-F0C475A54777}" sibTransId="{AFA6E6CB-21BC-4568-99A5-3D24F53784A3}"/>
    <dgm:cxn modelId="{97CAA9D5-5C2B-4C6A-B8BD-C87717A76796}" srcId="{61D736EB-2BE6-4718-9C6E-FBE132DB3FB3}" destId="{B2AE236D-7963-4C98-9C94-7DAF73D60AA0}" srcOrd="6" destOrd="0" parTransId="{AFFA0E76-67BE-4BD5-94FD-21B14062F749}" sibTransId="{B6AF6759-5333-4FBF-868E-DBB4B1D9EC9D}"/>
    <dgm:cxn modelId="{60AD53DD-B0DD-44C7-B670-B0D23C00F7BE}" srcId="{61D736EB-2BE6-4718-9C6E-FBE132DB3FB3}" destId="{EF928442-D5D6-4248-BB74-B1ED4A682A64}" srcOrd="2" destOrd="0" parTransId="{88F18D3D-9F28-4384-A168-F8E6BE81D2D5}" sibTransId="{25689C3B-DD1F-4862-98D1-00F6D270FC4D}"/>
    <dgm:cxn modelId="{74B001E4-A267-4A09-BF61-021844E6FBCE}" type="presOf" srcId="{B92CE327-BA68-405C-B570-9023F7DBA9F2}" destId="{88F3B237-2102-4719-97DC-13A02DCCFD6D}" srcOrd="0" destOrd="0" presId="urn:microsoft.com/office/officeart/2005/8/layout/vList2"/>
    <dgm:cxn modelId="{1FD16CF8-1810-48D1-943D-2C3F82B44F84}" srcId="{61D736EB-2BE6-4718-9C6E-FBE132DB3FB3}" destId="{FEB6A21B-EEF7-4DC7-9B59-712E2C7DA4B0}" srcOrd="8" destOrd="0" parTransId="{D27B114A-C7C2-49EF-B23E-BDD35A8C47E1}" sibTransId="{CD2E0DBC-5DF6-44F7-935A-F8D133DC50B8}"/>
    <dgm:cxn modelId="{39000203-1763-468A-8190-0DADE4C9C6D5}" type="presParOf" srcId="{B13468E1-871A-4A4A-B429-5FF1631322A6}" destId="{CEFF550E-DFF7-4D06-A992-B2A147E7E578}" srcOrd="0" destOrd="0" presId="urn:microsoft.com/office/officeart/2005/8/layout/vList2"/>
    <dgm:cxn modelId="{BC4E108B-6FF8-4D34-A9B4-3340AF296AFF}" type="presParOf" srcId="{B13468E1-871A-4A4A-B429-5FF1631322A6}" destId="{D6E9480F-D062-494E-9AC1-B8A677F9C04D}" srcOrd="1" destOrd="0" presId="urn:microsoft.com/office/officeart/2005/8/layout/vList2"/>
    <dgm:cxn modelId="{8BFFCF11-A57E-4079-A23D-D9C92DB39BE9}" type="presParOf" srcId="{B13468E1-871A-4A4A-B429-5FF1631322A6}" destId="{6650E5F1-DBCB-436F-907B-2DFD060F4276}" srcOrd="2" destOrd="0" presId="urn:microsoft.com/office/officeart/2005/8/layout/vList2"/>
    <dgm:cxn modelId="{802EB590-B60A-4C1A-B475-12382E30E60D}" type="presParOf" srcId="{B13468E1-871A-4A4A-B429-5FF1631322A6}" destId="{3C4BEF59-DCCC-4793-993C-4FC098553733}" srcOrd="3" destOrd="0" presId="urn:microsoft.com/office/officeart/2005/8/layout/vList2"/>
    <dgm:cxn modelId="{73986293-11CF-4BA2-BADA-BC1AC2B11421}" type="presParOf" srcId="{B13468E1-871A-4A4A-B429-5FF1631322A6}" destId="{6AAB17C5-2607-429B-A470-6DDE5CEC5718}" srcOrd="4" destOrd="0" presId="urn:microsoft.com/office/officeart/2005/8/layout/vList2"/>
    <dgm:cxn modelId="{F00551BC-51A2-4FB6-B263-7C781B408CFC}" type="presParOf" srcId="{B13468E1-871A-4A4A-B429-5FF1631322A6}" destId="{6C2431AD-5E7D-4CC0-8D1D-865FFB1FE641}" srcOrd="5" destOrd="0" presId="urn:microsoft.com/office/officeart/2005/8/layout/vList2"/>
    <dgm:cxn modelId="{6CC7D74B-BEF4-41AB-9320-8155CBAE6C3C}" type="presParOf" srcId="{B13468E1-871A-4A4A-B429-5FF1631322A6}" destId="{88F3B237-2102-4719-97DC-13A02DCCFD6D}" srcOrd="6" destOrd="0" presId="urn:microsoft.com/office/officeart/2005/8/layout/vList2"/>
    <dgm:cxn modelId="{992D6371-557E-47DF-8C3B-CBD247345436}" type="presParOf" srcId="{B13468E1-871A-4A4A-B429-5FF1631322A6}" destId="{0F6F3BA2-E2FF-4ABD-B58A-E8CFA9DA50D0}" srcOrd="7" destOrd="0" presId="urn:microsoft.com/office/officeart/2005/8/layout/vList2"/>
    <dgm:cxn modelId="{1D863F1E-0922-4A7E-BA31-CE93CE978760}" type="presParOf" srcId="{B13468E1-871A-4A4A-B429-5FF1631322A6}" destId="{D33C5F22-1964-4FC2-93CA-3BE8A46063F1}" srcOrd="8" destOrd="0" presId="urn:microsoft.com/office/officeart/2005/8/layout/vList2"/>
    <dgm:cxn modelId="{C03DECEB-025C-4A7B-BB92-551339868095}" type="presParOf" srcId="{B13468E1-871A-4A4A-B429-5FF1631322A6}" destId="{DF401BC9-0669-40D0-9670-32B481F451D5}" srcOrd="9" destOrd="0" presId="urn:microsoft.com/office/officeart/2005/8/layout/vList2"/>
    <dgm:cxn modelId="{4FC2182A-88CC-47EB-92EF-DB7B82E74143}" type="presParOf" srcId="{B13468E1-871A-4A4A-B429-5FF1631322A6}" destId="{DF3E7817-9681-4956-BE55-68A26E233063}" srcOrd="10" destOrd="0" presId="urn:microsoft.com/office/officeart/2005/8/layout/vList2"/>
    <dgm:cxn modelId="{EA84B213-5DE0-496F-B514-9422DB1E265B}" type="presParOf" srcId="{B13468E1-871A-4A4A-B429-5FF1631322A6}" destId="{8E891A44-AE37-4792-B530-9453864B1799}" srcOrd="11" destOrd="0" presId="urn:microsoft.com/office/officeart/2005/8/layout/vList2"/>
    <dgm:cxn modelId="{37B11853-0AF2-42B7-A43A-800E72A38D02}" type="presParOf" srcId="{B13468E1-871A-4A4A-B429-5FF1631322A6}" destId="{AB56A3F8-D104-4AFE-9CB0-426D0FA825DD}" srcOrd="12" destOrd="0" presId="urn:microsoft.com/office/officeart/2005/8/layout/vList2"/>
    <dgm:cxn modelId="{10B01FB7-5B2A-432C-B444-2F2C2AB4E307}" type="presParOf" srcId="{B13468E1-871A-4A4A-B429-5FF1631322A6}" destId="{49F23187-E973-456B-B315-DC00C10507F3}" srcOrd="13" destOrd="0" presId="urn:microsoft.com/office/officeart/2005/8/layout/vList2"/>
    <dgm:cxn modelId="{4F7F2D99-ADA6-4DF2-92D9-F86C61304965}" type="presParOf" srcId="{B13468E1-871A-4A4A-B429-5FF1631322A6}" destId="{C205D85F-C07B-4DCF-AE88-77217C15ACFE}" srcOrd="14" destOrd="0" presId="urn:microsoft.com/office/officeart/2005/8/layout/vList2"/>
    <dgm:cxn modelId="{74620D61-2D59-4805-BB38-A2D6D9FBDF26}" type="presParOf" srcId="{B13468E1-871A-4A4A-B429-5FF1631322A6}" destId="{2506AA63-9D06-4B0E-B9EE-E5949618759F}" srcOrd="15" destOrd="0" presId="urn:microsoft.com/office/officeart/2005/8/layout/vList2"/>
    <dgm:cxn modelId="{8E7D26E5-C1A9-4039-9985-D906A0FBF2CC}" type="presParOf" srcId="{B13468E1-871A-4A4A-B429-5FF1631322A6}" destId="{1D0F2272-B3F1-4AE9-AA39-9FD40657A236}" srcOrd="16" destOrd="0" presId="urn:microsoft.com/office/officeart/2005/8/layout/vList2"/>
    <dgm:cxn modelId="{694E4F08-8AA6-4F07-B2DC-55BF858C4F37}" type="presParOf" srcId="{B13468E1-871A-4A4A-B429-5FF1631322A6}" destId="{6A01D705-9FB3-442C-ADF9-D66274D4D24B}" srcOrd="17" destOrd="0" presId="urn:microsoft.com/office/officeart/2005/8/layout/vList2"/>
    <dgm:cxn modelId="{771211D3-E04C-471E-89E1-EFEE25675664}" type="presParOf" srcId="{B13468E1-871A-4A4A-B429-5FF1631322A6}" destId="{4D0D7DC6-36CB-4FFB-8F63-7A5E051EB6D5}"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7A601-3C3F-42AA-8662-59AF9A4AE464}">
      <dsp:nvSpPr>
        <dsp:cNvPr id="0" name=""/>
        <dsp:cNvSpPr/>
      </dsp:nvSpPr>
      <dsp:spPr>
        <a:xfrm>
          <a:off x="0" y="0"/>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Integrity, </a:t>
          </a:r>
        </a:p>
      </dsp:txBody>
      <dsp:txXfrm>
        <a:off x="23564" y="23564"/>
        <a:ext cx="5400636" cy="757419"/>
      </dsp:txXfrm>
    </dsp:sp>
    <dsp:sp modelId="{99AB4993-0893-4554-9805-B8F60B5558F3}">
      <dsp:nvSpPr>
        <dsp:cNvPr id="0" name=""/>
        <dsp:cNvSpPr/>
      </dsp:nvSpPr>
      <dsp:spPr>
        <a:xfrm>
          <a:off x="530706" y="950829"/>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Ethical values-based practice, </a:t>
          </a:r>
        </a:p>
      </dsp:txBody>
      <dsp:txXfrm>
        <a:off x="554270" y="974393"/>
        <a:ext cx="5235999" cy="757419"/>
      </dsp:txXfrm>
    </dsp:sp>
    <dsp:sp modelId="{850ADDDB-16EB-4D40-BF1D-C8E8E457135E}">
      <dsp:nvSpPr>
        <dsp:cNvPr id="0" name=""/>
        <dsp:cNvSpPr/>
      </dsp:nvSpPr>
      <dsp:spPr>
        <a:xfrm>
          <a:off x="1053491" y="1901658"/>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Respect for diversity in all its forms, and  </a:t>
          </a:r>
        </a:p>
      </dsp:txBody>
      <dsp:txXfrm>
        <a:off x="1077055" y="1925222"/>
        <a:ext cx="5243920" cy="757419"/>
      </dsp:txXfrm>
    </dsp:sp>
    <dsp:sp modelId="{84FD41B3-B5F4-4FD4-88BF-6D4B8BE773FB}">
      <dsp:nvSpPr>
        <dsp:cNvPr id="0" name=""/>
        <dsp:cNvSpPr/>
      </dsp:nvSpPr>
      <dsp:spPr>
        <a:xfrm>
          <a:off x="1584197" y="2852487"/>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Science-informed practice.</a:t>
          </a:r>
        </a:p>
      </dsp:txBody>
      <dsp:txXfrm>
        <a:off x="1607761" y="2876051"/>
        <a:ext cx="5235999" cy="757419"/>
      </dsp:txXfrm>
    </dsp:sp>
    <dsp:sp modelId="{907AD49D-8D00-4F74-B6B1-AAED11ABE685}">
      <dsp:nvSpPr>
        <dsp:cNvPr id="0" name=""/>
        <dsp:cNvSpPr/>
      </dsp:nvSpPr>
      <dsp:spPr>
        <a:xfrm>
          <a:off x="5813833" y="616210"/>
          <a:ext cx="522956" cy="522956"/>
        </a:xfrm>
        <a:prstGeom prst="downArrow">
          <a:avLst>
            <a:gd name="adj1" fmla="val 55000"/>
            <a:gd name="adj2" fmla="val 45000"/>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931498" y="616210"/>
        <a:ext cx="287626" cy="393524"/>
      </dsp:txXfrm>
    </dsp:sp>
    <dsp:sp modelId="{8B4C997D-9A0E-4E2B-AB1D-BC4997800C41}">
      <dsp:nvSpPr>
        <dsp:cNvPr id="0" name=""/>
        <dsp:cNvSpPr/>
      </dsp:nvSpPr>
      <dsp:spPr>
        <a:xfrm>
          <a:off x="6344539" y="1567039"/>
          <a:ext cx="522956" cy="522956"/>
        </a:xfrm>
        <a:prstGeom prst="downArrow">
          <a:avLst>
            <a:gd name="adj1" fmla="val 55000"/>
            <a:gd name="adj2" fmla="val 45000"/>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462204" y="1567039"/>
        <a:ext cx="287626" cy="393524"/>
      </dsp:txXfrm>
    </dsp:sp>
    <dsp:sp modelId="{0D68056D-BAC0-466B-97A2-D452CDA31099}">
      <dsp:nvSpPr>
        <dsp:cNvPr id="0" name=""/>
        <dsp:cNvSpPr/>
      </dsp:nvSpPr>
      <dsp:spPr>
        <a:xfrm>
          <a:off x="6867324" y="2517868"/>
          <a:ext cx="522956" cy="522956"/>
        </a:xfrm>
        <a:prstGeom prst="downArrow">
          <a:avLst>
            <a:gd name="adj1" fmla="val 55000"/>
            <a:gd name="adj2" fmla="val 45000"/>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84989" y="2517868"/>
        <a:ext cx="287626" cy="393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5B41E-596A-4323-BC7D-89AFD03C8FF7}">
      <dsp:nvSpPr>
        <dsp:cNvPr id="0" name=""/>
        <dsp:cNvSpPr/>
      </dsp:nvSpPr>
      <dsp:spPr>
        <a:xfrm>
          <a:off x="0" y="1449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Working collaboratively to determine needs, </a:t>
          </a:r>
        </a:p>
      </dsp:txBody>
      <dsp:txXfrm>
        <a:off x="20561" y="35051"/>
        <a:ext cx="7879865" cy="380078"/>
      </dsp:txXfrm>
    </dsp:sp>
    <dsp:sp modelId="{C45A2AB0-8C23-4EB9-A0DD-C4FF68856E38}">
      <dsp:nvSpPr>
        <dsp:cNvPr id="0" name=""/>
        <dsp:cNvSpPr/>
      </dsp:nvSpPr>
      <dsp:spPr>
        <a:xfrm>
          <a:off x="0" y="48753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Effectively communicating,</a:t>
          </a:r>
        </a:p>
      </dsp:txBody>
      <dsp:txXfrm>
        <a:off x="20561" y="508091"/>
        <a:ext cx="7879865" cy="380078"/>
      </dsp:txXfrm>
    </dsp:sp>
    <dsp:sp modelId="{AA433559-4585-469A-865A-6ECAF2942C6A}">
      <dsp:nvSpPr>
        <dsp:cNvPr id="0" name=""/>
        <dsp:cNvSpPr/>
      </dsp:nvSpPr>
      <dsp:spPr>
        <a:xfrm>
          <a:off x="0" y="96057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Establishing and planning goals, and evaluating them ongoing,</a:t>
          </a:r>
        </a:p>
      </dsp:txBody>
      <dsp:txXfrm>
        <a:off x="20561" y="981131"/>
        <a:ext cx="7879865" cy="380078"/>
      </dsp:txXfrm>
    </dsp:sp>
    <dsp:sp modelId="{0FBA7DC1-A188-4F07-BF62-1CACD6597066}">
      <dsp:nvSpPr>
        <dsp:cNvPr id="0" name=""/>
        <dsp:cNvSpPr/>
      </dsp:nvSpPr>
      <dsp:spPr>
        <a:xfrm>
          <a:off x="0" y="143361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Listening with compassionate and understanding,</a:t>
          </a:r>
        </a:p>
      </dsp:txBody>
      <dsp:txXfrm>
        <a:off x="20561" y="1454171"/>
        <a:ext cx="7879865" cy="380078"/>
      </dsp:txXfrm>
    </dsp:sp>
    <dsp:sp modelId="{F0F5EA71-6F32-44BA-9F24-2A39F4B55F1B}">
      <dsp:nvSpPr>
        <dsp:cNvPr id="0" name=""/>
        <dsp:cNvSpPr/>
      </dsp:nvSpPr>
      <dsp:spPr>
        <a:xfrm>
          <a:off x="0" y="190665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Being responsive, </a:t>
          </a:r>
        </a:p>
      </dsp:txBody>
      <dsp:txXfrm>
        <a:off x="20561" y="1927211"/>
        <a:ext cx="7879865" cy="380078"/>
      </dsp:txXfrm>
    </dsp:sp>
    <dsp:sp modelId="{D226D764-2967-4FD3-90AE-45907A704CB2}">
      <dsp:nvSpPr>
        <dsp:cNvPr id="0" name=""/>
        <dsp:cNvSpPr/>
      </dsp:nvSpPr>
      <dsp:spPr>
        <a:xfrm>
          <a:off x="0" y="237969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Providing referrals and recommendations as needed, </a:t>
          </a:r>
        </a:p>
      </dsp:txBody>
      <dsp:txXfrm>
        <a:off x="20561" y="2400251"/>
        <a:ext cx="7879865" cy="380078"/>
      </dsp:txXfrm>
    </dsp:sp>
    <dsp:sp modelId="{91347C0B-2F65-4CD8-A4CB-B3E37205FA57}">
      <dsp:nvSpPr>
        <dsp:cNvPr id="0" name=""/>
        <dsp:cNvSpPr/>
      </dsp:nvSpPr>
      <dsp:spPr>
        <a:xfrm>
          <a:off x="0" y="285273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Being affirming, and encouraging to instill confidence and motivation, </a:t>
          </a:r>
        </a:p>
      </dsp:txBody>
      <dsp:txXfrm>
        <a:off x="20561" y="2873291"/>
        <a:ext cx="7879865" cy="380078"/>
      </dsp:txXfrm>
    </dsp:sp>
    <dsp:sp modelId="{48830BAD-5B1F-46DB-9056-0BE375E17B8B}">
      <dsp:nvSpPr>
        <dsp:cNvPr id="0" name=""/>
        <dsp:cNvSpPr/>
      </dsp:nvSpPr>
      <dsp:spPr>
        <a:xfrm>
          <a:off x="0" y="332577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Following up and following through.</a:t>
          </a:r>
        </a:p>
      </dsp:txBody>
      <dsp:txXfrm>
        <a:off x="20561" y="3346331"/>
        <a:ext cx="7879865" cy="380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9EF77-499B-440C-9F22-DD4E1EB0C6AF}">
      <dsp:nvSpPr>
        <dsp:cNvPr id="0" name=""/>
        <dsp:cNvSpPr/>
      </dsp:nvSpPr>
      <dsp:spPr>
        <a:xfrm>
          <a:off x="0" y="418"/>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E1F46-D36D-44CE-A9C9-5EB454DC45A0}">
      <dsp:nvSpPr>
        <dsp:cNvPr id="0" name=""/>
        <dsp:cNvSpPr/>
      </dsp:nvSpPr>
      <dsp:spPr>
        <a:xfrm>
          <a:off x="174217" y="130001"/>
          <a:ext cx="316759" cy="3167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69880-64E0-4B77-8F90-E15E550AF8E0}">
      <dsp:nvSpPr>
        <dsp:cNvPr id="0" name=""/>
        <dsp:cNvSpPr/>
      </dsp:nvSpPr>
      <dsp:spPr>
        <a:xfrm>
          <a:off x="665195" y="418"/>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Commitment to supporting the well-being of clients</a:t>
          </a:r>
        </a:p>
      </dsp:txBody>
      <dsp:txXfrm>
        <a:off x="665195" y="418"/>
        <a:ext cx="7949466" cy="575926"/>
      </dsp:txXfrm>
    </dsp:sp>
    <dsp:sp modelId="{689DEC35-7AE0-467B-9CFF-FC3A102A5EBD}">
      <dsp:nvSpPr>
        <dsp:cNvPr id="0" name=""/>
        <dsp:cNvSpPr/>
      </dsp:nvSpPr>
      <dsp:spPr>
        <a:xfrm>
          <a:off x="0" y="720326"/>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CAEDD-7BD4-483E-9381-FD839AF2A13C}">
      <dsp:nvSpPr>
        <dsp:cNvPr id="0" name=""/>
        <dsp:cNvSpPr/>
      </dsp:nvSpPr>
      <dsp:spPr>
        <a:xfrm>
          <a:off x="174217" y="849909"/>
          <a:ext cx="316759" cy="3167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E8A04-6250-43D3-9785-9AA08EB5CC9E}">
      <dsp:nvSpPr>
        <dsp:cNvPr id="0" name=""/>
        <dsp:cNvSpPr/>
      </dsp:nvSpPr>
      <dsp:spPr>
        <a:xfrm>
          <a:off x="665195" y="720326"/>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Demonstration of the appropriate academic preparation and professional experience</a:t>
          </a:r>
        </a:p>
      </dsp:txBody>
      <dsp:txXfrm>
        <a:off x="665195" y="720326"/>
        <a:ext cx="7949466" cy="575926"/>
      </dsp:txXfrm>
    </dsp:sp>
    <dsp:sp modelId="{3A7545E6-DB17-46EC-91B3-523FC229588E}">
      <dsp:nvSpPr>
        <dsp:cNvPr id="0" name=""/>
        <dsp:cNvSpPr/>
      </dsp:nvSpPr>
      <dsp:spPr>
        <a:xfrm>
          <a:off x="0" y="1440234"/>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E1671-2178-4A17-8739-A4243121436E}">
      <dsp:nvSpPr>
        <dsp:cNvPr id="0" name=""/>
        <dsp:cNvSpPr/>
      </dsp:nvSpPr>
      <dsp:spPr>
        <a:xfrm>
          <a:off x="174217" y="1569818"/>
          <a:ext cx="316759" cy="3167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E3328-323C-4900-9C2E-EDE79F216F6F}">
      <dsp:nvSpPr>
        <dsp:cNvPr id="0" name=""/>
        <dsp:cNvSpPr/>
      </dsp:nvSpPr>
      <dsp:spPr>
        <a:xfrm>
          <a:off x="665195" y="1440234"/>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Commitment to promoting positive relationships and supporting the development of supervisees</a:t>
          </a:r>
        </a:p>
      </dsp:txBody>
      <dsp:txXfrm>
        <a:off x="665195" y="1440234"/>
        <a:ext cx="7949466" cy="575926"/>
      </dsp:txXfrm>
    </dsp:sp>
    <dsp:sp modelId="{831C503D-4DA0-4717-B005-5B920A6661DA}">
      <dsp:nvSpPr>
        <dsp:cNvPr id="0" name=""/>
        <dsp:cNvSpPr/>
      </dsp:nvSpPr>
      <dsp:spPr>
        <a:xfrm>
          <a:off x="0" y="2160142"/>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06114-D36F-4691-A69D-75B22865EAD1}">
      <dsp:nvSpPr>
        <dsp:cNvPr id="0" name=""/>
        <dsp:cNvSpPr/>
      </dsp:nvSpPr>
      <dsp:spPr>
        <a:xfrm>
          <a:off x="174217" y="2289726"/>
          <a:ext cx="316759" cy="3167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A5ADE-714E-4C15-B491-215BBA4E2A3E}">
      <dsp:nvSpPr>
        <dsp:cNvPr id="0" name=""/>
        <dsp:cNvSpPr/>
      </dsp:nvSpPr>
      <dsp:spPr>
        <a:xfrm>
          <a:off x="665195" y="2160142"/>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Understanding and adhering to professional ethical codes and mandates</a:t>
          </a:r>
        </a:p>
      </dsp:txBody>
      <dsp:txXfrm>
        <a:off x="665195" y="2160142"/>
        <a:ext cx="7949466" cy="575926"/>
      </dsp:txXfrm>
    </dsp:sp>
    <dsp:sp modelId="{FE78EEC2-2EE6-4591-9E96-D51C5C0CCD3D}">
      <dsp:nvSpPr>
        <dsp:cNvPr id="0" name=""/>
        <dsp:cNvSpPr/>
      </dsp:nvSpPr>
      <dsp:spPr>
        <a:xfrm>
          <a:off x="0" y="2880050"/>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79EFF-DF78-4ED8-A2A0-610EFCCBA878}">
      <dsp:nvSpPr>
        <dsp:cNvPr id="0" name=""/>
        <dsp:cNvSpPr/>
      </dsp:nvSpPr>
      <dsp:spPr>
        <a:xfrm>
          <a:off x="174217" y="3009634"/>
          <a:ext cx="316759" cy="3167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FCB57-9443-4CE2-9ABB-503AF5FBE0CA}">
      <dsp:nvSpPr>
        <dsp:cNvPr id="0" name=""/>
        <dsp:cNvSpPr/>
      </dsp:nvSpPr>
      <dsp:spPr>
        <a:xfrm>
          <a:off x="665195" y="2880050"/>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Modeling empathy, genuineness, and active listening</a:t>
          </a:r>
        </a:p>
      </dsp:txBody>
      <dsp:txXfrm>
        <a:off x="665195" y="2880050"/>
        <a:ext cx="7949466" cy="575926"/>
      </dsp:txXfrm>
    </dsp:sp>
    <dsp:sp modelId="{89ACD9BA-4282-4A3A-B3B3-03B3359AFDC9}">
      <dsp:nvSpPr>
        <dsp:cNvPr id="0" name=""/>
        <dsp:cNvSpPr/>
      </dsp:nvSpPr>
      <dsp:spPr>
        <a:xfrm>
          <a:off x="0" y="3599958"/>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F7D84-93EC-4989-8DB9-9F713B294D6D}">
      <dsp:nvSpPr>
        <dsp:cNvPr id="0" name=""/>
        <dsp:cNvSpPr/>
      </dsp:nvSpPr>
      <dsp:spPr>
        <a:xfrm>
          <a:off x="174217" y="3729542"/>
          <a:ext cx="316759" cy="3167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9A32B-65DF-4DC2-B983-42CAFB98DD2F}">
      <dsp:nvSpPr>
        <dsp:cNvPr id="0" name=""/>
        <dsp:cNvSpPr/>
      </dsp:nvSpPr>
      <dsp:spPr>
        <a:xfrm>
          <a:off x="665195" y="3599958"/>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Evidence of flexibility and praise as well as critical feedback to clients</a:t>
          </a:r>
        </a:p>
      </dsp:txBody>
      <dsp:txXfrm>
        <a:off x="665195" y="3599958"/>
        <a:ext cx="7949466" cy="575926"/>
      </dsp:txXfrm>
    </dsp:sp>
    <dsp:sp modelId="{201BF5CC-FE24-4A37-B825-B6F3B8ADD0AF}">
      <dsp:nvSpPr>
        <dsp:cNvPr id="0" name=""/>
        <dsp:cNvSpPr/>
      </dsp:nvSpPr>
      <dsp:spPr>
        <a:xfrm>
          <a:off x="0" y="4319867"/>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4B252-D9D4-4FDE-97DF-6C33274893C5}">
      <dsp:nvSpPr>
        <dsp:cNvPr id="0" name=""/>
        <dsp:cNvSpPr/>
      </dsp:nvSpPr>
      <dsp:spPr>
        <a:xfrm>
          <a:off x="174217" y="4449450"/>
          <a:ext cx="316759" cy="31675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0FD98-141D-412B-BACA-CEF007BC8ECA}">
      <dsp:nvSpPr>
        <dsp:cNvPr id="0" name=""/>
        <dsp:cNvSpPr/>
      </dsp:nvSpPr>
      <dsp:spPr>
        <a:xfrm>
          <a:off x="665195" y="4319867"/>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Demonstrates the promotion and  engagement in self-reflection</a:t>
          </a:r>
        </a:p>
      </dsp:txBody>
      <dsp:txXfrm>
        <a:off x="665195" y="4319867"/>
        <a:ext cx="7949466" cy="575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A4812-38A1-43FC-BFCB-E7905C2D5604}">
      <dsp:nvSpPr>
        <dsp:cNvPr id="0" name=""/>
        <dsp:cNvSpPr/>
      </dsp:nvSpPr>
      <dsp:spPr>
        <a:xfrm>
          <a:off x="3445864" y="0"/>
          <a:ext cx="5168797" cy="4565376"/>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Shared agreement and understanding about goals and expectations for supervision</a:t>
          </a:r>
        </a:p>
        <a:p>
          <a:pPr marL="228600" lvl="1" indent="-228600" algn="l" defTabSz="1066800">
            <a:lnSpc>
              <a:spcPct val="90000"/>
            </a:lnSpc>
            <a:spcBef>
              <a:spcPct val="0"/>
            </a:spcBef>
            <a:spcAft>
              <a:spcPct val="15000"/>
            </a:spcAft>
            <a:buChar char="•"/>
          </a:pPr>
          <a:r>
            <a:rPr lang="en-US" sz="2400" kern="1200" dirty="0"/>
            <a:t>Shared understanding and expectations of the work or tasks for supervision</a:t>
          </a:r>
        </a:p>
        <a:p>
          <a:pPr marL="228600" lvl="1" indent="-228600" algn="l" defTabSz="1066800">
            <a:lnSpc>
              <a:spcPct val="90000"/>
            </a:lnSpc>
            <a:spcBef>
              <a:spcPct val="0"/>
            </a:spcBef>
            <a:spcAft>
              <a:spcPct val="15000"/>
            </a:spcAft>
            <a:buChar char="•"/>
          </a:pPr>
          <a:r>
            <a:rPr lang="en-US" sz="2400" kern="1200" dirty="0"/>
            <a:t>Positive emotional bond or relationship between supervisor and supervisee</a:t>
          </a:r>
        </a:p>
      </dsp:txBody>
      <dsp:txXfrm>
        <a:off x="3445864" y="570672"/>
        <a:ext cx="3456781" cy="3424032"/>
      </dsp:txXfrm>
    </dsp:sp>
    <dsp:sp modelId="{F15C53A7-73CC-444F-BB27-2ACED40B4685}">
      <dsp:nvSpPr>
        <dsp:cNvPr id="0" name=""/>
        <dsp:cNvSpPr/>
      </dsp:nvSpPr>
      <dsp:spPr>
        <a:xfrm>
          <a:off x="0" y="0"/>
          <a:ext cx="3445864" cy="456537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err="1"/>
            <a:t>Bordin</a:t>
          </a:r>
          <a:r>
            <a:rPr lang="en-US" sz="3400" kern="1200" dirty="0"/>
            <a:t> (1983) articulated three components necessary for an effective supervisory working alliance, or supervision relationship:</a:t>
          </a:r>
        </a:p>
      </dsp:txBody>
      <dsp:txXfrm>
        <a:off x="168213" y="168213"/>
        <a:ext cx="3109438" cy="4228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A6B46-6B99-4118-949D-1B0FDCD96482}">
      <dsp:nvSpPr>
        <dsp:cNvPr id="0" name=""/>
        <dsp:cNvSpPr/>
      </dsp:nvSpPr>
      <dsp:spPr>
        <a:xfrm>
          <a:off x="0" y="50999"/>
          <a:ext cx="8077200" cy="1338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supervision relationship should focus on the development, enhancement and evaluation of the supervisee’s skills, knowledge and behavior. </a:t>
          </a:r>
        </a:p>
      </dsp:txBody>
      <dsp:txXfrm>
        <a:off x="65339" y="116338"/>
        <a:ext cx="7946522" cy="1207802"/>
      </dsp:txXfrm>
    </dsp:sp>
    <dsp:sp modelId="{25427D3F-F7D3-43EA-95D1-6371E476947C}">
      <dsp:nvSpPr>
        <dsp:cNvPr id="0" name=""/>
        <dsp:cNvSpPr/>
      </dsp:nvSpPr>
      <dsp:spPr>
        <a:xfrm>
          <a:off x="0" y="1464359"/>
          <a:ext cx="8077200" cy="1338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Supervisees perform best when the relationship with their supervisor is well established and strong. </a:t>
          </a:r>
        </a:p>
      </dsp:txBody>
      <dsp:txXfrm>
        <a:off x="65339" y="1529698"/>
        <a:ext cx="7946522" cy="1207802"/>
      </dsp:txXfrm>
    </dsp:sp>
    <dsp:sp modelId="{7AEEA25D-4395-41A5-8C45-AACB89B7E8A3}">
      <dsp:nvSpPr>
        <dsp:cNvPr id="0" name=""/>
        <dsp:cNvSpPr/>
      </dsp:nvSpPr>
      <dsp:spPr>
        <a:xfrm>
          <a:off x="0" y="2877720"/>
          <a:ext cx="8077200" cy="1338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Effective supervision leads development of professional identity, personal-professional integrity and ethical behavior. </a:t>
          </a:r>
        </a:p>
      </dsp:txBody>
      <dsp:txXfrm>
        <a:off x="65339" y="2943059"/>
        <a:ext cx="7946522" cy="1207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E3108-D0C1-4B74-AF71-3382B1947535}">
      <dsp:nvSpPr>
        <dsp:cNvPr id="0" name=""/>
        <dsp:cNvSpPr/>
      </dsp:nvSpPr>
      <dsp:spPr>
        <a:xfrm>
          <a:off x="0" y="62559"/>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Requires understanding of developmental trajectory of counselors-in-training</a:t>
          </a:r>
        </a:p>
      </dsp:txBody>
      <dsp:txXfrm>
        <a:off x="38231" y="100790"/>
        <a:ext cx="8538200" cy="706706"/>
      </dsp:txXfrm>
    </dsp:sp>
    <dsp:sp modelId="{5D26B5D9-534B-45FC-82CF-3C04A071E96D}">
      <dsp:nvSpPr>
        <dsp:cNvPr id="0" name=""/>
        <dsp:cNvSpPr/>
      </dsp:nvSpPr>
      <dsp:spPr>
        <a:xfrm>
          <a:off x="0" y="906208"/>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Offered individually and through university-based group supervision sessions</a:t>
          </a:r>
        </a:p>
      </dsp:txBody>
      <dsp:txXfrm>
        <a:off x="38231" y="944439"/>
        <a:ext cx="8538200" cy="706706"/>
      </dsp:txXfrm>
    </dsp:sp>
    <dsp:sp modelId="{ADBEBEEF-7B13-4594-82DA-3C67A9A20706}">
      <dsp:nvSpPr>
        <dsp:cNvPr id="0" name=""/>
        <dsp:cNvSpPr/>
      </dsp:nvSpPr>
      <dsp:spPr>
        <a:xfrm>
          <a:off x="0" y="1749857"/>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Requires weekly individual site-based sessions</a:t>
          </a:r>
        </a:p>
      </dsp:txBody>
      <dsp:txXfrm>
        <a:off x="38231" y="1788088"/>
        <a:ext cx="8538200" cy="706706"/>
      </dsp:txXfrm>
    </dsp:sp>
    <dsp:sp modelId="{4B64AA59-A1FF-4234-B3EE-5FB0F98ACBCC}">
      <dsp:nvSpPr>
        <dsp:cNvPr id="0" name=""/>
        <dsp:cNvSpPr/>
      </dsp:nvSpPr>
      <dsp:spPr>
        <a:xfrm>
          <a:off x="0" y="2593506"/>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Site supervisor provides orientation to site expectations, mission, philosophy and practices for student intern</a:t>
          </a:r>
        </a:p>
      </dsp:txBody>
      <dsp:txXfrm>
        <a:off x="38231" y="2631737"/>
        <a:ext cx="8538200" cy="706706"/>
      </dsp:txXfrm>
    </dsp:sp>
    <dsp:sp modelId="{2080C702-59D1-4AE1-9663-A01E2E1E31AF}">
      <dsp:nvSpPr>
        <dsp:cNvPr id="0" name=""/>
        <dsp:cNvSpPr/>
      </dsp:nvSpPr>
      <dsp:spPr>
        <a:xfrm>
          <a:off x="0" y="3437154"/>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Site supervisor works with student to identify and allow access to appropriate professional activities</a:t>
          </a:r>
        </a:p>
      </dsp:txBody>
      <dsp:txXfrm>
        <a:off x="38231" y="3475385"/>
        <a:ext cx="8538200" cy="706706"/>
      </dsp:txXfrm>
    </dsp:sp>
    <dsp:sp modelId="{4E6B8054-3527-4D3D-933D-C2C259140E82}">
      <dsp:nvSpPr>
        <dsp:cNvPr id="0" name=""/>
        <dsp:cNvSpPr/>
      </dsp:nvSpPr>
      <dsp:spPr>
        <a:xfrm>
          <a:off x="0" y="4280803"/>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Culminates in a formal summative evaluation</a:t>
          </a:r>
        </a:p>
      </dsp:txBody>
      <dsp:txXfrm>
        <a:off x="38231" y="4319034"/>
        <a:ext cx="8538200" cy="7067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03E5-7CDA-4F4E-81D8-496BDAEF15E9}">
      <dsp:nvSpPr>
        <dsp:cNvPr id="0" name=""/>
        <dsp:cNvSpPr/>
      </dsp:nvSpPr>
      <dsp:spPr>
        <a:xfrm>
          <a:off x="0" y="0"/>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097DF-BB1E-47B0-9765-A688C8D3369D}">
      <dsp:nvSpPr>
        <dsp:cNvPr id="0" name=""/>
        <dsp:cNvSpPr/>
      </dsp:nvSpPr>
      <dsp:spPr>
        <a:xfrm>
          <a:off x="0" y="0"/>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Psychodynamic Theoretical Framework</a:t>
          </a:r>
        </a:p>
      </dsp:txBody>
      <dsp:txXfrm>
        <a:off x="0" y="0"/>
        <a:ext cx="8153400" cy="762484"/>
      </dsp:txXfrm>
    </dsp:sp>
    <dsp:sp modelId="{45DAA33F-D3B1-4A7F-939D-94DE4D233105}">
      <dsp:nvSpPr>
        <dsp:cNvPr id="0" name=""/>
        <dsp:cNvSpPr/>
      </dsp:nvSpPr>
      <dsp:spPr>
        <a:xfrm>
          <a:off x="0" y="762484"/>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7A402-6014-4234-90D7-3C9E2180A531}">
      <dsp:nvSpPr>
        <dsp:cNvPr id="0" name=""/>
        <dsp:cNvSpPr/>
      </dsp:nvSpPr>
      <dsp:spPr>
        <a:xfrm>
          <a:off x="0" y="762484"/>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Behavioral Theoretical Framework</a:t>
          </a:r>
        </a:p>
      </dsp:txBody>
      <dsp:txXfrm>
        <a:off x="0" y="762484"/>
        <a:ext cx="8153400" cy="762484"/>
      </dsp:txXfrm>
    </dsp:sp>
    <dsp:sp modelId="{AAFB207F-9265-4746-9D24-56BB1CBF247E}">
      <dsp:nvSpPr>
        <dsp:cNvPr id="0" name=""/>
        <dsp:cNvSpPr/>
      </dsp:nvSpPr>
      <dsp:spPr>
        <a:xfrm>
          <a:off x="0" y="1524969"/>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6FE3D-A47F-4C7A-9AEC-C8421316A594}">
      <dsp:nvSpPr>
        <dsp:cNvPr id="0" name=""/>
        <dsp:cNvSpPr/>
      </dsp:nvSpPr>
      <dsp:spPr>
        <a:xfrm>
          <a:off x="0" y="1524969"/>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Cognitive Theoretical Framework</a:t>
          </a:r>
        </a:p>
      </dsp:txBody>
      <dsp:txXfrm>
        <a:off x="0" y="1524969"/>
        <a:ext cx="8153400" cy="762484"/>
      </dsp:txXfrm>
    </dsp:sp>
    <dsp:sp modelId="{DADCDE53-E847-4D12-939A-7B50C67D1E25}">
      <dsp:nvSpPr>
        <dsp:cNvPr id="0" name=""/>
        <dsp:cNvSpPr/>
      </dsp:nvSpPr>
      <dsp:spPr>
        <a:xfrm>
          <a:off x="0" y="2287454"/>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A690E-1D0F-4005-AAC0-BCCF2C1F9EF4}">
      <dsp:nvSpPr>
        <dsp:cNvPr id="0" name=""/>
        <dsp:cNvSpPr/>
      </dsp:nvSpPr>
      <dsp:spPr>
        <a:xfrm>
          <a:off x="0" y="2287454"/>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Developmental Theoretical Framework</a:t>
          </a:r>
        </a:p>
      </dsp:txBody>
      <dsp:txXfrm>
        <a:off x="0" y="2287454"/>
        <a:ext cx="8153400" cy="762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50E-DFF7-4D06-A992-B2A147E7E578}">
      <dsp:nvSpPr>
        <dsp:cNvPr id="0" name=""/>
        <dsp:cNvSpPr/>
      </dsp:nvSpPr>
      <dsp:spPr>
        <a:xfrm>
          <a:off x="0" y="43091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Assess your competency as a supervisor and be actively aware of your areas of professional expertise</a:t>
          </a:r>
        </a:p>
      </dsp:txBody>
      <dsp:txXfrm>
        <a:off x="19419" y="450329"/>
        <a:ext cx="8707442" cy="358962"/>
      </dsp:txXfrm>
    </dsp:sp>
    <dsp:sp modelId="{6650E5F1-DBCB-436F-907B-2DFD060F4276}">
      <dsp:nvSpPr>
        <dsp:cNvPr id="0" name=""/>
        <dsp:cNvSpPr/>
      </dsp:nvSpPr>
      <dsp:spPr>
        <a:xfrm>
          <a:off x="0" y="841649"/>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Ensure that your practice is based on current professional knowledge and standards</a:t>
          </a:r>
        </a:p>
      </dsp:txBody>
      <dsp:txXfrm>
        <a:off x="19419" y="861068"/>
        <a:ext cx="8707442" cy="358962"/>
      </dsp:txXfrm>
    </dsp:sp>
    <dsp:sp modelId="{6AAB17C5-2607-429B-A470-6DDE5CEC5718}">
      <dsp:nvSpPr>
        <dsp:cNvPr id="0" name=""/>
        <dsp:cNvSpPr/>
      </dsp:nvSpPr>
      <dsp:spPr>
        <a:xfrm>
          <a:off x="0" y="132443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Set appropriate boundaries</a:t>
          </a:r>
        </a:p>
      </dsp:txBody>
      <dsp:txXfrm>
        <a:off x="19419" y="1343849"/>
        <a:ext cx="8707442" cy="358962"/>
      </dsp:txXfrm>
    </dsp:sp>
    <dsp:sp modelId="{88F3B237-2102-4719-97DC-13A02DCCFD6D}">
      <dsp:nvSpPr>
        <dsp:cNvPr id="0" name=""/>
        <dsp:cNvSpPr/>
      </dsp:nvSpPr>
      <dsp:spPr>
        <a:xfrm>
          <a:off x="0" y="177119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Provide appropriate disclosures to supervisees</a:t>
          </a:r>
        </a:p>
      </dsp:txBody>
      <dsp:txXfrm>
        <a:off x="19419" y="1790609"/>
        <a:ext cx="8707442" cy="358962"/>
      </dsp:txXfrm>
    </dsp:sp>
    <dsp:sp modelId="{D33C5F22-1964-4FC2-93CA-3BE8A46063F1}">
      <dsp:nvSpPr>
        <dsp:cNvPr id="0" name=""/>
        <dsp:cNvSpPr/>
      </dsp:nvSpPr>
      <dsp:spPr>
        <a:xfrm>
          <a:off x="0" y="221795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Transparency is key!</a:t>
          </a:r>
        </a:p>
      </dsp:txBody>
      <dsp:txXfrm>
        <a:off x="19419" y="2237369"/>
        <a:ext cx="8707442" cy="358962"/>
      </dsp:txXfrm>
    </dsp:sp>
    <dsp:sp modelId="{DF3E7817-9681-4956-BE55-68A26E233063}">
      <dsp:nvSpPr>
        <dsp:cNvPr id="0" name=""/>
        <dsp:cNvSpPr/>
      </dsp:nvSpPr>
      <dsp:spPr>
        <a:xfrm>
          <a:off x="0" y="266471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Formulate a plan for crisis coverage and intervention</a:t>
          </a:r>
        </a:p>
      </dsp:txBody>
      <dsp:txXfrm>
        <a:off x="19419" y="2684129"/>
        <a:ext cx="8707442" cy="358962"/>
      </dsp:txXfrm>
    </dsp:sp>
    <dsp:sp modelId="{AB56A3F8-D104-4AFE-9CB0-426D0FA825DD}">
      <dsp:nvSpPr>
        <dsp:cNvPr id="0" name=""/>
        <dsp:cNvSpPr/>
      </dsp:nvSpPr>
      <dsp:spPr>
        <a:xfrm>
          <a:off x="0" y="311147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Assess dual roles and act appropriately</a:t>
          </a:r>
        </a:p>
      </dsp:txBody>
      <dsp:txXfrm>
        <a:off x="19419" y="3130889"/>
        <a:ext cx="8707442" cy="358962"/>
      </dsp:txXfrm>
    </dsp:sp>
    <dsp:sp modelId="{C205D85F-C07B-4DCF-AE88-77217C15ACFE}">
      <dsp:nvSpPr>
        <dsp:cNvPr id="0" name=""/>
        <dsp:cNvSpPr/>
      </dsp:nvSpPr>
      <dsp:spPr>
        <a:xfrm>
          <a:off x="0" y="355823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Maintain active, open lines of communication and collaboration with supervisees</a:t>
          </a:r>
        </a:p>
      </dsp:txBody>
      <dsp:txXfrm>
        <a:off x="19419" y="3577649"/>
        <a:ext cx="8707442" cy="358962"/>
      </dsp:txXfrm>
    </dsp:sp>
    <dsp:sp modelId="{1D0F2272-B3F1-4AE9-AA39-9FD40657A236}">
      <dsp:nvSpPr>
        <dsp:cNvPr id="0" name=""/>
        <dsp:cNvSpPr/>
      </dsp:nvSpPr>
      <dsp:spPr>
        <a:xfrm>
          <a:off x="0" y="400499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Maintain a commitment to culturally competent practice and supervision</a:t>
          </a:r>
        </a:p>
      </dsp:txBody>
      <dsp:txXfrm>
        <a:off x="19419" y="4024409"/>
        <a:ext cx="8707442" cy="358962"/>
      </dsp:txXfrm>
    </dsp:sp>
    <dsp:sp modelId="{4D0D7DC6-36CB-4FFB-8F63-7A5E051EB6D5}">
      <dsp:nvSpPr>
        <dsp:cNvPr id="0" name=""/>
        <dsp:cNvSpPr/>
      </dsp:nvSpPr>
      <dsp:spPr>
        <a:xfrm>
          <a:off x="0" y="445175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Seek your own supervision when necessary</a:t>
          </a:r>
        </a:p>
      </dsp:txBody>
      <dsp:txXfrm>
        <a:off x="19419" y="4471169"/>
        <a:ext cx="8707442"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54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258028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0496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5283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38521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82917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68342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71386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04249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21217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21476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62740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29720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75558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5317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72838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01430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26327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82517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90977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8803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81944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7298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10058400" cy="77724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2114127" y="2053445"/>
            <a:ext cx="5839753" cy="1717604"/>
          </a:xfrm>
        </p:spPr>
        <p:txBody>
          <a:bodyPr anchor="b">
            <a:noAutofit/>
          </a:bodyPr>
          <a:lstStyle>
            <a:lvl1pPr algn="ctr">
              <a:defRPr sz="5280">
                <a:effectLst/>
              </a:defRPr>
            </a:lvl1pPr>
          </a:lstStyle>
          <a:p>
            <a:r>
              <a:rPr lang="en-US"/>
              <a:t>Click to edit Master title style</a:t>
            </a:r>
            <a:endParaRPr lang="en-US" dirty="0"/>
          </a:p>
        </p:txBody>
      </p:sp>
      <p:sp>
        <p:nvSpPr>
          <p:cNvPr id="3" name="Subtitle 2"/>
          <p:cNvSpPr>
            <a:spLocks noGrp="1"/>
          </p:cNvSpPr>
          <p:nvPr>
            <p:ph type="subTitle" idx="1"/>
          </p:nvPr>
        </p:nvSpPr>
        <p:spPr>
          <a:xfrm>
            <a:off x="2114127" y="4078104"/>
            <a:ext cx="5839753" cy="1561338"/>
          </a:xfrm>
        </p:spPr>
        <p:txBody>
          <a:bodyPr anchor="t">
            <a:normAutofit/>
          </a:bodyPr>
          <a:lstStyle>
            <a:lvl1pPr marL="0" indent="0" algn="ctr">
              <a:buNone/>
              <a:defRPr sz="2200">
                <a:solidFill>
                  <a:schemeClr val="tx1"/>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71959" y="5728549"/>
            <a:ext cx="740604" cy="316653"/>
          </a:xfrm>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a:xfrm>
            <a:off x="2114127" y="5728549"/>
            <a:ext cx="4471346" cy="316653"/>
          </a:xfrm>
        </p:spPr>
        <p:txBody>
          <a:bodyPr/>
          <a:lstStyle/>
          <a:p>
            <a:endParaRPr lang="en-US"/>
          </a:p>
        </p:txBody>
      </p:sp>
      <p:sp>
        <p:nvSpPr>
          <p:cNvPr id="6" name="Slide Number Placeholder 5"/>
          <p:cNvSpPr>
            <a:spLocks noGrp="1"/>
          </p:cNvSpPr>
          <p:nvPr>
            <p:ph type="sldNum" sz="quarter" idx="12"/>
          </p:nvPr>
        </p:nvSpPr>
        <p:spPr>
          <a:xfrm>
            <a:off x="7499049" y="5728549"/>
            <a:ext cx="454831" cy="316653"/>
          </a:xfrm>
        </p:spPr>
        <p:txBody>
          <a:bodyPr/>
          <a:lstStyle/>
          <a:p>
            <a:fld id="{B6F15528-21DE-4FAA-801E-634DDDAF4B2B}" type="slidenum">
              <a:rPr lang="en-US" smtClean="0"/>
              <a:t>‹#›</a:t>
            </a:fld>
            <a:endParaRPr lang="en-US"/>
          </a:p>
        </p:txBody>
      </p:sp>
      <p:cxnSp>
        <p:nvCxnSpPr>
          <p:cNvPr id="15" name="Straight Connector 14"/>
          <p:cNvCxnSpPr/>
          <p:nvPr/>
        </p:nvCxnSpPr>
        <p:spPr>
          <a:xfrm>
            <a:off x="2221808" y="3934173"/>
            <a:ext cx="562439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02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3" y="5457470"/>
            <a:ext cx="7478607" cy="642303"/>
          </a:xfrm>
        </p:spPr>
        <p:txBody>
          <a:bodyPr anchor="b">
            <a:normAutofit/>
          </a:bodyPr>
          <a:lstStyle>
            <a:lvl1pPr algn="ctr">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28886" y="1170658"/>
            <a:ext cx="7800630" cy="3809438"/>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1294553" y="6099774"/>
            <a:ext cx="7478607" cy="559540"/>
          </a:xfrm>
        </p:spPr>
        <p:txBody>
          <a:bodyPr anchor="t">
            <a:normAutofit/>
          </a:bodyPr>
          <a:lstStyle>
            <a:lvl1pPr marL="0" indent="0" algn="ctr">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2075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3" y="1027789"/>
            <a:ext cx="7478607" cy="3510908"/>
          </a:xfrm>
        </p:spPr>
        <p:txBody>
          <a:bodyPr anchor="ctr">
            <a:normAutofit/>
          </a:bodyPr>
          <a:lstStyle>
            <a:lvl1pPr algn="ctr">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1294551" y="4845755"/>
            <a:ext cx="7478610" cy="1813562"/>
          </a:xfrm>
        </p:spPr>
        <p:txBody>
          <a:bodyPr anchor="ctr">
            <a:normAutofit/>
          </a:bodyPr>
          <a:lstStyle>
            <a:lvl1pPr marL="0" indent="0" algn="ct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406312" y="4692226"/>
            <a:ext cx="726706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36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7766" y="1113083"/>
            <a:ext cx="7040275" cy="2686757"/>
          </a:xfrm>
        </p:spPr>
        <p:txBody>
          <a:bodyPr anchor="ctr">
            <a:normAutofit/>
          </a:bodyPr>
          <a:lstStyle>
            <a:lvl1pPr algn="ctr">
              <a:defRPr sz="35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60220" y="3799840"/>
            <a:ext cx="6482078" cy="738857"/>
          </a:xfrm>
        </p:spPr>
        <p:txBody>
          <a:bodyPr anchor="ctr">
            <a:normAutofit/>
          </a:bodyPr>
          <a:lstStyle>
            <a:lvl1pPr marL="0" indent="0" algn="r">
              <a:buFontTx/>
              <a:buNone/>
              <a:defRPr sz="1980"/>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3" name="Text Placeholder 2"/>
          <p:cNvSpPr>
            <a:spLocks noGrp="1"/>
          </p:cNvSpPr>
          <p:nvPr>
            <p:ph type="body" idx="1"/>
          </p:nvPr>
        </p:nvSpPr>
        <p:spPr>
          <a:xfrm>
            <a:off x="1294549" y="4922521"/>
            <a:ext cx="7478612" cy="1736796"/>
          </a:xfrm>
        </p:spPr>
        <p:txBody>
          <a:bodyPr anchor="ctr">
            <a:normAutofit/>
          </a:bodyPr>
          <a:lstStyle>
            <a:lvl1pPr marL="0" indent="0" algn="ct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934966" y="1026077"/>
            <a:ext cx="503051" cy="662746"/>
          </a:xfrm>
          <a:prstGeom prst="rect">
            <a:avLst/>
          </a:prstGeom>
        </p:spPr>
        <p:txBody>
          <a:bodyPr vert="horz" lIns="100584" tIns="50292" rIns="100584" bIns="50292" rtlCol="0" anchor="ctr">
            <a:noAutofit/>
          </a:bodyPr>
          <a:lstStyle/>
          <a:p>
            <a:pPr lvl="0"/>
            <a:r>
              <a:rPr lang="en-US" sz="7920" dirty="0">
                <a:solidFill>
                  <a:schemeClr val="tx1"/>
                </a:solidFill>
                <a:effectLst/>
              </a:rPr>
              <a:t>“</a:t>
            </a:r>
          </a:p>
        </p:txBody>
      </p:sp>
      <p:sp>
        <p:nvSpPr>
          <p:cNvPr id="15" name="TextBox 14"/>
          <p:cNvSpPr txBox="1"/>
          <p:nvPr/>
        </p:nvSpPr>
        <p:spPr>
          <a:xfrm>
            <a:off x="8396854" y="3204919"/>
            <a:ext cx="503051" cy="662746"/>
          </a:xfrm>
          <a:prstGeom prst="rect">
            <a:avLst/>
          </a:prstGeom>
        </p:spPr>
        <p:txBody>
          <a:bodyPr vert="horz" lIns="100584" tIns="50292" rIns="100584" bIns="50292" rtlCol="0" anchor="ctr">
            <a:noAutofit/>
          </a:bodyPr>
          <a:lstStyle/>
          <a:p>
            <a:pPr lvl="0" algn="r"/>
            <a:r>
              <a:rPr lang="en-US" sz="7920" dirty="0">
                <a:solidFill>
                  <a:schemeClr val="tx1"/>
                </a:solidFill>
                <a:effectLst/>
              </a:rPr>
              <a:t>”</a:t>
            </a:r>
          </a:p>
        </p:txBody>
      </p:sp>
      <p:cxnSp>
        <p:nvCxnSpPr>
          <p:cNvPr id="19" name="Straight Connector 18"/>
          <p:cNvCxnSpPr/>
          <p:nvPr/>
        </p:nvCxnSpPr>
        <p:spPr>
          <a:xfrm>
            <a:off x="1406313" y="4692226"/>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10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4556" y="3749725"/>
            <a:ext cx="7478601" cy="1664640"/>
          </a:xfrm>
        </p:spPr>
        <p:txBody>
          <a:bodyPr anchor="b">
            <a:normAutofit/>
          </a:bodyPr>
          <a:lstStyle>
            <a:lvl1pPr algn="l">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1294555" y="5414365"/>
            <a:ext cx="7478603" cy="975120"/>
          </a:xfrm>
        </p:spPr>
        <p:txBody>
          <a:bodyPr anchor="t">
            <a:normAutofit/>
          </a:bodyPr>
          <a:lstStyle>
            <a:lvl1pPr marL="0" indent="0" algn="l">
              <a:buNone/>
              <a:defRPr sz="198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0800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0358" y="1113083"/>
            <a:ext cx="6957685" cy="2542824"/>
          </a:xfrm>
        </p:spPr>
        <p:txBody>
          <a:bodyPr anchor="ctr">
            <a:normAutofit/>
          </a:bodyPr>
          <a:lstStyle>
            <a:lvl1pPr algn="ctr">
              <a:defRPr sz="352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4555" y="4124554"/>
            <a:ext cx="7478603" cy="1005230"/>
          </a:xfrm>
        </p:spPr>
        <p:txBody>
          <a:bodyPr anchor="b">
            <a:normAutofit/>
          </a:bodyPr>
          <a:lstStyle>
            <a:lvl1pPr marL="0" indent="0" algn="l">
              <a:spcBef>
                <a:spcPts val="0"/>
              </a:spcBef>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4551" y="5133623"/>
            <a:ext cx="7478610" cy="1525693"/>
          </a:xfrm>
        </p:spPr>
        <p:txBody>
          <a:bodyPr anchor="t">
            <a:normAutofit/>
          </a:bodyPr>
          <a:lstStyle>
            <a:lvl1pPr marL="0" indent="0" algn="l">
              <a:buNone/>
              <a:defRPr sz="1760">
                <a:solidFill>
                  <a:schemeClr val="tx1"/>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965867" y="1016481"/>
            <a:ext cx="503051" cy="662746"/>
          </a:xfrm>
          <a:prstGeom prst="rect">
            <a:avLst/>
          </a:prstGeom>
        </p:spPr>
        <p:txBody>
          <a:bodyPr vert="horz" lIns="100584" tIns="50292" rIns="100584" bIns="50292" rtlCol="0" anchor="ctr">
            <a:noAutofit/>
          </a:bodyPr>
          <a:lstStyle/>
          <a:p>
            <a:pPr lvl="0"/>
            <a:r>
              <a:rPr lang="en-US" sz="8800" dirty="0">
                <a:solidFill>
                  <a:schemeClr val="tx1"/>
                </a:solidFill>
                <a:effectLst/>
              </a:rPr>
              <a:t>“</a:t>
            </a:r>
          </a:p>
        </p:txBody>
      </p:sp>
      <p:sp>
        <p:nvSpPr>
          <p:cNvPr id="13" name="TextBox 12"/>
          <p:cNvSpPr txBox="1"/>
          <p:nvPr/>
        </p:nvSpPr>
        <p:spPr>
          <a:xfrm>
            <a:off x="8414776" y="2955425"/>
            <a:ext cx="503051" cy="662746"/>
          </a:xfrm>
          <a:prstGeom prst="rect">
            <a:avLst/>
          </a:prstGeom>
        </p:spPr>
        <p:txBody>
          <a:bodyPr vert="horz" lIns="100584" tIns="50292" rIns="100584" bIns="50292" rtlCol="0" anchor="ctr">
            <a:noAutofit/>
          </a:bodyPr>
          <a:lstStyle/>
          <a:p>
            <a:pPr lvl="0" algn="r"/>
            <a:r>
              <a:rPr lang="en-US" sz="8800" dirty="0">
                <a:solidFill>
                  <a:schemeClr val="tx1"/>
                </a:solidFill>
                <a:effectLst/>
              </a:rPr>
              <a:t>”</a:t>
            </a:r>
          </a:p>
        </p:txBody>
      </p:sp>
      <p:cxnSp>
        <p:nvCxnSpPr>
          <p:cNvPr id="26" name="Straight Connector 25"/>
          <p:cNvCxnSpPr/>
          <p:nvPr/>
        </p:nvCxnSpPr>
        <p:spPr>
          <a:xfrm>
            <a:off x="1406313" y="3886200"/>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55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4552" y="1113082"/>
            <a:ext cx="7478607" cy="2600396"/>
          </a:xfrm>
        </p:spPr>
        <p:txBody>
          <a:bodyPr vert="horz" lIns="91440" tIns="45720" rIns="91440" bIns="45720" rtlCol="0" anchor="ctr">
            <a:normAutofit/>
          </a:bodyPr>
          <a:lstStyle>
            <a:lvl1pPr>
              <a:defRPr lang="en-US" sz="352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294555" y="4041648"/>
            <a:ext cx="7478603" cy="1025957"/>
          </a:xfrm>
        </p:spPr>
        <p:txBody>
          <a:bodyPr anchor="b">
            <a:normAutofit/>
          </a:bodyPr>
          <a:lstStyle>
            <a:lvl1pPr marL="0" indent="0" algn="l">
              <a:spcBef>
                <a:spcPts val="0"/>
              </a:spcBef>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4553" y="5066454"/>
            <a:ext cx="7478607" cy="1592863"/>
          </a:xfrm>
        </p:spPr>
        <p:txBody>
          <a:bodyPr anchor="t">
            <a:normAutofit/>
          </a:bodyPr>
          <a:lstStyle>
            <a:lvl1pPr marL="0" indent="0" algn="l">
              <a:buNone/>
              <a:defRPr sz="1760">
                <a:solidFill>
                  <a:schemeClr val="tx1"/>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406317" y="3886200"/>
            <a:ext cx="72670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54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4551" y="2822154"/>
            <a:ext cx="7478610" cy="383716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406313" y="2668626"/>
            <a:ext cx="72670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578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334" y="1027790"/>
            <a:ext cx="1780823" cy="56315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4554" y="1027790"/>
            <a:ext cx="5407060" cy="563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6870063" y="1027790"/>
            <a:ext cx="0" cy="563152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1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06313" y="2668626"/>
            <a:ext cx="72550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173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06312" y="1860268"/>
            <a:ext cx="7255087" cy="2065516"/>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406312" y="4232841"/>
            <a:ext cx="7255087" cy="1235350"/>
          </a:xfrm>
        </p:spPr>
        <p:txBody>
          <a:bodyPr anchor="t">
            <a:normAutofit/>
          </a:bodyPr>
          <a:lstStyle>
            <a:lvl1pPr marL="0" indent="0" algn="ctr">
              <a:buNone/>
              <a:defRPr sz="264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1406313" y="4079311"/>
            <a:ext cx="725508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48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06312" y="2670428"/>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4553" y="1037382"/>
            <a:ext cx="7478607" cy="14777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94553" y="2818791"/>
            <a:ext cx="3671316" cy="39069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9667" y="2818791"/>
            <a:ext cx="3671316" cy="39069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6877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4555" y="3013004"/>
            <a:ext cx="3671316" cy="653097"/>
          </a:xfrm>
        </p:spPr>
        <p:txBody>
          <a:bodyPr anchor="b">
            <a:noAutofit/>
          </a:bodyPr>
          <a:lstStyle>
            <a:lvl1pPr marL="0" indent="0">
              <a:buNone/>
              <a:defRPr sz="264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1294555" y="3675697"/>
            <a:ext cx="3671316" cy="30675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6015" y="3013004"/>
            <a:ext cx="3671316" cy="653097"/>
          </a:xfrm>
        </p:spPr>
        <p:txBody>
          <a:bodyPr anchor="b">
            <a:noAutofit/>
          </a:bodyPr>
          <a:lstStyle>
            <a:lvl1pPr marL="0" indent="0">
              <a:buNone/>
              <a:defRPr sz="264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6015" y="3675697"/>
            <a:ext cx="3671316" cy="30675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41" name="Straight Connector 40"/>
          <p:cNvCxnSpPr/>
          <p:nvPr/>
        </p:nvCxnSpPr>
        <p:spPr>
          <a:xfrm>
            <a:off x="1406313" y="2668626"/>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25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4552" y="1037382"/>
            <a:ext cx="7478609" cy="147771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406313" y="2668626"/>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95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115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1" y="1573672"/>
            <a:ext cx="2790478" cy="1554480"/>
          </a:xfrm>
        </p:spPr>
        <p:txBody>
          <a:bodyPr anchor="b">
            <a:normAutofit/>
          </a:bodyPr>
          <a:lstStyle>
            <a:lvl1pPr algn="ctr">
              <a:defRPr sz="2640" b="0"/>
            </a:lvl1pPr>
          </a:lstStyle>
          <a:p>
            <a:r>
              <a:rPr lang="en-US"/>
              <a:t>Click to edit Master title style</a:t>
            </a:r>
            <a:endParaRPr lang="en-US" dirty="0"/>
          </a:p>
        </p:txBody>
      </p:sp>
      <p:sp>
        <p:nvSpPr>
          <p:cNvPr id="3" name="Content Placeholder 2"/>
          <p:cNvSpPr>
            <a:spLocks noGrp="1"/>
          </p:cNvSpPr>
          <p:nvPr>
            <p:ph idx="1"/>
          </p:nvPr>
        </p:nvSpPr>
        <p:spPr>
          <a:xfrm>
            <a:off x="4532069" y="1113084"/>
            <a:ext cx="4241093" cy="554623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4551" y="3435207"/>
            <a:ext cx="2790478" cy="2763525"/>
          </a:xfrm>
        </p:spPr>
        <p:txBody>
          <a:bodyPr anchor="t">
            <a:normAutofit/>
          </a:bodyPr>
          <a:lstStyle>
            <a:lvl1pPr marL="0" indent="0" algn="ctr">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1406313" y="3300871"/>
            <a:ext cx="256695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01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2" y="2135010"/>
            <a:ext cx="3995422" cy="1554480"/>
          </a:xfrm>
        </p:spPr>
        <p:txBody>
          <a:bodyPr anchor="b">
            <a:normAutofit/>
          </a:bodyPr>
          <a:lstStyle>
            <a:lvl1pPr algn="ctr">
              <a:defRPr sz="264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701378" y="1170658"/>
            <a:ext cx="3222409" cy="543108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1294552" y="3689490"/>
            <a:ext cx="3995421" cy="2072640"/>
          </a:xfrm>
        </p:spPr>
        <p:txBody>
          <a:bodyPr anchor="t">
            <a:normAutofit/>
          </a:bodyPr>
          <a:lstStyle>
            <a:lvl1pPr marL="0" indent="0" algn="ctr">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0514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0058400" cy="77724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294553" y="1037382"/>
            <a:ext cx="7478607" cy="147771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4551" y="2822154"/>
            <a:ext cx="7478610" cy="390433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2338" y="6755271"/>
            <a:ext cx="1263111" cy="316653"/>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1D8BD707-D9CF-40AE-B4C6-C98DA3205C09}" type="datetimeFigureOut">
              <a:rPr lang="en-US" smtClean="0"/>
              <a:t>5/29/2025</a:t>
            </a:fld>
            <a:endParaRPr lang="en-US"/>
          </a:p>
        </p:txBody>
      </p:sp>
      <p:sp>
        <p:nvSpPr>
          <p:cNvPr id="5" name="Footer Placeholder 4"/>
          <p:cNvSpPr>
            <a:spLocks noGrp="1"/>
          </p:cNvSpPr>
          <p:nvPr>
            <p:ph type="ftr" sz="quarter" idx="3"/>
          </p:nvPr>
        </p:nvSpPr>
        <p:spPr>
          <a:xfrm>
            <a:off x="1294552" y="6755271"/>
            <a:ext cx="5615134" cy="316653"/>
          </a:xfrm>
          <a:prstGeom prst="rect">
            <a:avLst/>
          </a:prstGeom>
        </p:spPr>
        <p:txBody>
          <a:bodyPr vert="horz" lIns="91440" tIns="45720" rIns="91440" bIns="45720" rtlCol="0" anchor="ctr"/>
          <a:lstStyle>
            <a:lvl1pPr algn="l">
              <a:defRPr sz="11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338100" y="6755271"/>
            <a:ext cx="435061" cy="316653"/>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22774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50292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325" indent="-314325" algn="l" defTabSz="502920" rtl="0" eaLnBrk="1" latinLnBrk="0" hangingPunct="1">
        <a:spcBef>
          <a:spcPct val="20000"/>
        </a:spcBef>
        <a:spcAft>
          <a:spcPts val="660"/>
        </a:spcAft>
        <a:buClr>
          <a:schemeClr val="accent1"/>
        </a:buClr>
        <a:buSzPct val="115000"/>
        <a:buFont typeface="Arial"/>
        <a:buChar char="•"/>
        <a:defRPr sz="2640" kern="1200" cap="none">
          <a:solidFill>
            <a:schemeClr val="tx1">
              <a:lumMod val="85000"/>
              <a:lumOff val="15000"/>
            </a:schemeClr>
          </a:solidFill>
          <a:effectLst/>
          <a:latin typeface="+mn-lt"/>
          <a:ea typeface="+mn-ea"/>
          <a:cs typeface="+mn-cs"/>
        </a:defRPr>
      </a:lvl1pPr>
      <a:lvl2pPr marL="817245" indent="-314325" algn="l" defTabSz="502920" rtl="0" eaLnBrk="1" latinLnBrk="0" hangingPunct="1">
        <a:spcBef>
          <a:spcPct val="20000"/>
        </a:spcBef>
        <a:spcAft>
          <a:spcPts val="660"/>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2pPr>
      <a:lvl3pPr marL="1320165" indent="-314325" algn="l" defTabSz="502920" rtl="0" eaLnBrk="1" latinLnBrk="0" hangingPunct="1">
        <a:spcBef>
          <a:spcPct val="20000"/>
        </a:spcBef>
        <a:spcAft>
          <a:spcPts val="660"/>
        </a:spcAft>
        <a:buClr>
          <a:schemeClr val="accent1"/>
        </a:buClr>
        <a:buSzPct val="115000"/>
        <a:buFont typeface="Arial"/>
        <a:buChar char="•"/>
        <a:defRPr sz="1980" kern="1200" cap="none">
          <a:solidFill>
            <a:schemeClr val="tx1">
              <a:lumMod val="85000"/>
              <a:lumOff val="15000"/>
            </a:schemeClr>
          </a:solidFill>
          <a:effectLst/>
          <a:latin typeface="+mn-lt"/>
          <a:ea typeface="+mn-ea"/>
          <a:cs typeface="+mn-cs"/>
        </a:defRPr>
      </a:lvl3pPr>
      <a:lvl4pPr marL="1697355" indent="-188595" algn="l" defTabSz="502920" rtl="0" eaLnBrk="1" latinLnBrk="0" hangingPunct="1">
        <a:spcBef>
          <a:spcPct val="20000"/>
        </a:spcBef>
        <a:spcAft>
          <a:spcPts val="660"/>
        </a:spcAft>
        <a:buClr>
          <a:schemeClr val="accent1"/>
        </a:buClr>
        <a:buSzPct val="115000"/>
        <a:buFont typeface="Arial"/>
        <a:buChar char="•"/>
        <a:defRPr sz="1760" kern="1200" cap="none">
          <a:solidFill>
            <a:schemeClr val="tx1">
              <a:lumMod val="85000"/>
              <a:lumOff val="15000"/>
            </a:schemeClr>
          </a:solidFill>
          <a:effectLst/>
          <a:latin typeface="+mn-lt"/>
          <a:ea typeface="+mn-ea"/>
          <a:cs typeface="+mn-cs"/>
        </a:defRPr>
      </a:lvl4pPr>
      <a:lvl5pPr marL="2200275" indent="-188595"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5pPr>
      <a:lvl6pPr marL="276606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6pPr>
      <a:lvl7pPr marL="326898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7pPr>
      <a:lvl8pPr marL="377190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8pPr>
      <a:lvl9pPr marL="427482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0.tm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31.tmp"/></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2.tmp"/></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3.tmp"/></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4.tmp"/></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35.tmp"/></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37.tmp"/><Relationship Id="rId4" Type="http://schemas.openxmlformats.org/officeDocument/2006/relationships/image" Target="../media/image36.tmp"/></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counseling.org/resources/aca-code-of-ethics.pdf" TargetMode="External"/><Relationship Id="rId4" Type="http://schemas.openxmlformats.org/officeDocument/2006/relationships/hyperlink" Target="http://www.acesonline.net/doc/ethical_guidelines.htm"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kmkerns@nsu.edu"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forms.office.com/Pages/ResponsePage.aspx?id=XSuPhKnBxUeoJW4zH7LkESAFUMpJb6ZIs58QAHof1mNURTYwRFY5MUdaMkdDSzRSRlpEOEZYU1FBWC4u" TargetMode="External"/><Relationship Id="rId2" Type="http://schemas.openxmlformats.org/officeDocument/2006/relationships/hyperlink" Target="mailto:sesl2@nsu.edu"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kmkerns@nsu.edu" TargetMode="External"/><Relationship Id="rId2" Type="http://schemas.openxmlformats.org/officeDocument/2006/relationships/hyperlink" Target="mailto:mobyrd@nsu.edu"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acesonline.net/ethical_guidelines.asp" TargetMode="External"/><Relationship Id="rId4" Type="http://schemas.openxmlformats.org/officeDocument/2006/relationships/hyperlink" Target="https://www.counseling.org/resources/aca-code-of-ethics.pdf"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store.samhsa.gov/sites/default/files/d7/priv/sma14-4435.pdf" TargetMode="External"/><Relationship Id="rId4" Type="http://schemas.openxmlformats.org/officeDocument/2006/relationships/hyperlink" Target="http://www.acesonline.net/ethical_guidelines.as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552" y="719051"/>
            <a:ext cx="8487293" cy="6334297"/>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020042" y="932689"/>
            <a:ext cx="7983220" cy="5888990"/>
          </a:xfrm>
          <a:custGeom>
            <a:avLst/>
            <a:gdLst/>
            <a:ahLst/>
            <a:cxnLst/>
            <a:rect l="l" t="t" r="r" b="b"/>
            <a:pathLst>
              <a:path w="7983220" h="5888990">
                <a:moveTo>
                  <a:pt x="0" y="0"/>
                </a:moveTo>
                <a:lnTo>
                  <a:pt x="7982709" y="0"/>
                </a:lnTo>
                <a:lnTo>
                  <a:pt x="7982709" y="5888734"/>
                </a:lnTo>
                <a:lnTo>
                  <a:pt x="0" y="5888734"/>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1020041" y="6590845"/>
            <a:ext cx="7983220" cy="1905"/>
          </a:xfrm>
          <a:custGeom>
            <a:avLst/>
            <a:gdLst/>
            <a:ahLst/>
            <a:cxnLst/>
            <a:rect l="l" t="t" r="r" b="b"/>
            <a:pathLst>
              <a:path w="7983220" h="1904">
                <a:moveTo>
                  <a:pt x="0" y="0"/>
                </a:moveTo>
                <a:lnTo>
                  <a:pt x="7982709" y="1472"/>
                </a:lnTo>
              </a:path>
            </a:pathLst>
          </a:custGeom>
          <a:ln w="12699">
            <a:solidFill>
              <a:srgbClr val="CAC9BF"/>
            </a:solidFill>
          </a:ln>
        </p:spPr>
        <p:txBody>
          <a:bodyPr wrap="square" lIns="0" tIns="0" rIns="0" bIns="0" rtlCol="0"/>
          <a:lstStyle/>
          <a:p>
            <a:endParaRPr/>
          </a:p>
        </p:txBody>
      </p:sp>
      <p:sp>
        <p:nvSpPr>
          <p:cNvPr id="5" name="object 5"/>
          <p:cNvSpPr/>
          <p:nvPr/>
        </p:nvSpPr>
        <p:spPr>
          <a:xfrm>
            <a:off x="1020041" y="914401"/>
            <a:ext cx="7983219" cy="2362199"/>
          </a:xfrm>
          <a:custGeom>
            <a:avLst/>
            <a:gdLst/>
            <a:ahLst/>
            <a:cxnLst/>
            <a:rect l="l" t="t" r="r" b="b"/>
            <a:pathLst>
              <a:path w="7983220" h="2578735">
                <a:moveTo>
                  <a:pt x="0" y="0"/>
                </a:moveTo>
                <a:lnTo>
                  <a:pt x="7982710" y="0"/>
                </a:lnTo>
                <a:lnTo>
                  <a:pt x="7982710" y="2578606"/>
                </a:lnTo>
                <a:lnTo>
                  <a:pt x="0" y="2578606"/>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1020042" y="914401"/>
            <a:ext cx="7983220" cy="2578735"/>
          </a:xfrm>
          <a:custGeom>
            <a:avLst/>
            <a:gdLst/>
            <a:ahLst/>
            <a:cxnLst/>
            <a:rect l="l" t="t" r="r" b="b"/>
            <a:pathLst>
              <a:path w="7983220" h="2578735">
                <a:moveTo>
                  <a:pt x="0" y="0"/>
                </a:moveTo>
                <a:lnTo>
                  <a:pt x="7982709" y="0"/>
                </a:lnTo>
                <a:lnTo>
                  <a:pt x="7982709" y="2578607"/>
                </a:lnTo>
                <a:lnTo>
                  <a:pt x="0" y="2578607"/>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1055137" y="973596"/>
            <a:ext cx="7948123" cy="3354765"/>
          </a:xfrm>
          <a:prstGeom prst="rect">
            <a:avLst/>
          </a:prstGeom>
        </p:spPr>
        <p:txBody>
          <a:bodyPr vert="horz" wrap="square" lIns="0" tIns="0" rIns="0" bIns="0" rtlCol="0">
            <a:spAutoFit/>
          </a:bodyPr>
          <a:lstStyle/>
          <a:p>
            <a:pPr marL="12065" marR="5080" algn="ctr"/>
            <a:r>
              <a:rPr sz="4800" spc="-30" dirty="0">
                <a:solidFill>
                  <a:schemeClr val="tx2"/>
                </a:solidFill>
                <a:latin typeface="Calisto MT"/>
                <a:cs typeface="Calisto MT"/>
              </a:rPr>
              <a:t>Supe</a:t>
            </a:r>
            <a:r>
              <a:rPr sz="4800" spc="140" dirty="0">
                <a:solidFill>
                  <a:schemeClr val="tx2"/>
                </a:solidFill>
                <a:latin typeface="Calisto MT"/>
                <a:cs typeface="Calisto MT"/>
              </a:rPr>
              <a:t>r</a:t>
            </a:r>
            <a:r>
              <a:rPr sz="4800" spc="-25" dirty="0">
                <a:solidFill>
                  <a:schemeClr val="tx2"/>
                </a:solidFill>
                <a:latin typeface="Calisto MT"/>
                <a:cs typeface="Calisto MT"/>
              </a:rPr>
              <a:t>vision</a:t>
            </a:r>
            <a:r>
              <a:rPr sz="4800" spc="-5" dirty="0">
                <a:solidFill>
                  <a:schemeClr val="tx2"/>
                </a:solidFill>
                <a:latin typeface="Calisto MT"/>
                <a:cs typeface="Calisto MT"/>
              </a:rPr>
              <a:t> </a:t>
            </a:r>
            <a:r>
              <a:rPr sz="4800" spc="-25" dirty="0">
                <a:solidFill>
                  <a:schemeClr val="tx2"/>
                </a:solidFill>
                <a:latin typeface="Calisto MT"/>
                <a:cs typeface="Calisto MT"/>
              </a:rPr>
              <a:t>of</a:t>
            </a:r>
            <a:r>
              <a:rPr sz="4800" spc="520" dirty="0">
                <a:solidFill>
                  <a:schemeClr val="tx2"/>
                </a:solidFill>
                <a:latin typeface="Calisto MT"/>
                <a:cs typeface="Calisto MT"/>
              </a:rPr>
              <a:t> </a:t>
            </a:r>
            <a:r>
              <a:rPr sz="4800" spc="-5" dirty="0">
                <a:solidFill>
                  <a:schemeClr val="tx2"/>
                </a:solidFill>
                <a:latin typeface="Calisto MT"/>
                <a:cs typeface="Calisto MT"/>
              </a:rPr>
              <a:t>C</a:t>
            </a:r>
            <a:r>
              <a:rPr sz="4800" spc="-25" dirty="0">
                <a:solidFill>
                  <a:schemeClr val="tx2"/>
                </a:solidFill>
                <a:latin typeface="Calisto MT"/>
                <a:cs typeface="Calisto MT"/>
              </a:rPr>
              <a:t>ounselin</a:t>
            </a:r>
            <a:r>
              <a:rPr sz="4800" dirty="0">
                <a:solidFill>
                  <a:schemeClr val="tx2"/>
                </a:solidFill>
                <a:latin typeface="Calisto MT"/>
                <a:cs typeface="Calisto MT"/>
              </a:rPr>
              <a:t>g </a:t>
            </a:r>
            <a:r>
              <a:rPr lang="en-US" sz="4800" dirty="0">
                <a:solidFill>
                  <a:schemeClr val="tx2"/>
                </a:solidFill>
                <a:latin typeface="Calisto MT"/>
                <a:cs typeface="Calisto MT"/>
              </a:rPr>
              <a:t>Practicum and Internship </a:t>
            </a:r>
            <a:r>
              <a:rPr sz="4800" spc="-25" dirty="0">
                <a:solidFill>
                  <a:schemeClr val="tx2"/>
                </a:solidFill>
                <a:latin typeface="Calisto MT"/>
                <a:cs typeface="Calisto MT"/>
              </a:rPr>
              <a:t>Students:</a:t>
            </a:r>
            <a:endParaRPr dirty="0">
              <a:solidFill>
                <a:schemeClr val="tx2"/>
              </a:solidFill>
              <a:latin typeface="Calisto MT"/>
              <a:cs typeface="Calisto MT"/>
            </a:endParaRPr>
          </a:p>
          <a:p>
            <a:pPr algn="ctr"/>
            <a:endParaRPr lang="en-US" sz="1200" spc="-30" dirty="0">
              <a:solidFill>
                <a:srgbClr val="404040"/>
              </a:solidFill>
              <a:latin typeface="Calisto MT"/>
              <a:cs typeface="Calisto MT"/>
            </a:endParaRPr>
          </a:p>
          <a:p>
            <a:pPr algn="ctr"/>
            <a:r>
              <a:rPr lang="en-US" sz="5400" spc="-30" dirty="0">
                <a:solidFill>
                  <a:srgbClr val="404040"/>
                </a:solidFill>
                <a:latin typeface="Calisto MT"/>
                <a:cs typeface="Calisto MT"/>
              </a:rPr>
              <a:t>Site Supervisor Training</a:t>
            </a:r>
            <a:endParaRPr sz="5400" dirty="0">
              <a:latin typeface="Calisto MT"/>
              <a:cs typeface="Calisto MT"/>
            </a:endParaRPr>
          </a:p>
        </p:txBody>
      </p:sp>
      <p:sp>
        <p:nvSpPr>
          <p:cNvPr id="8" name="object 8"/>
          <p:cNvSpPr txBox="1"/>
          <p:nvPr/>
        </p:nvSpPr>
        <p:spPr>
          <a:xfrm>
            <a:off x="2133600" y="4279265"/>
            <a:ext cx="5783655" cy="2339102"/>
          </a:xfrm>
          <a:prstGeom prst="rect">
            <a:avLst/>
          </a:prstGeom>
        </p:spPr>
        <p:txBody>
          <a:bodyPr vert="horz" wrap="square" lIns="0" tIns="0" rIns="0" bIns="0" rtlCol="0">
            <a:spAutoFit/>
          </a:bodyPr>
          <a:lstStyle/>
          <a:p>
            <a:pPr marL="12700" algn="ctr">
              <a:lnSpc>
                <a:spcPct val="100000"/>
              </a:lnSpc>
            </a:pPr>
            <a:r>
              <a:rPr lang="en-US" sz="2800" i="1" spc="-15" dirty="0">
                <a:solidFill>
                  <a:srgbClr val="404040"/>
                </a:solidFill>
                <a:latin typeface="Cambria" panose="02040503050406030204" pitchFamily="18" charset="0"/>
                <a:ea typeface="Cambria" panose="02040503050406030204" pitchFamily="18" charset="0"/>
                <a:cs typeface="Calisto MT"/>
              </a:rPr>
              <a:t>Norfolk State University</a:t>
            </a:r>
          </a:p>
          <a:p>
            <a:pPr marL="12700" algn="ctr">
              <a:lnSpc>
                <a:spcPct val="100000"/>
              </a:lnSpc>
            </a:pPr>
            <a:r>
              <a:rPr lang="en-US" sz="2800" i="1" spc="-15" dirty="0">
                <a:solidFill>
                  <a:srgbClr val="404040"/>
                </a:solidFill>
                <a:latin typeface="Cambria" panose="02040503050406030204" pitchFamily="18" charset="0"/>
                <a:ea typeface="Cambria" panose="02040503050406030204" pitchFamily="18" charset="0"/>
                <a:cs typeface="Calisto MT"/>
              </a:rPr>
              <a:t>Counselor Education Programs</a:t>
            </a:r>
          </a:p>
          <a:p>
            <a:pPr marL="12700" algn="ctr">
              <a:lnSpc>
                <a:spcPct val="100000"/>
              </a:lnSpc>
            </a:pPr>
            <a:r>
              <a:rPr lang="en-US" sz="2800" i="1" spc="-15" dirty="0">
                <a:solidFill>
                  <a:srgbClr val="404040"/>
                </a:solidFill>
                <a:latin typeface="Cambria" panose="02040503050406030204" pitchFamily="18" charset="0"/>
                <a:ea typeface="Cambria" panose="02040503050406030204" pitchFamily="18" charset="0"/>
                <a:cs typeface="Calisto MT"/>
              </a:rPr>
              <a:t>Secondary Education and School Leadership</a:t>
            </a:r>
            <a:endParaRPr lang="en-US" sz="2000" i="1" spc="-15" dirty="0">
              <a:solidFill>
                <a:srgbClr val="404040"/>
              </a:solidFill>
              <a:latin typeface="Calisto MT"/>
              <a:cs typeface="Calisto MT"/>
            </a:endParaRPr>
          </a:p>
          <a:p>
            <a:pPr marL="12700">
              <a:lnSpc>
                <a:spcPct val="100000"/>
              </a:lnSpc>
            </a:pPr>
            <a:endParaRPr lang="en-US" sz="2000" i="1" spc="-15" dirty="0">
              <a:solidFill>
                <a:srgbClr val="404040"/>
              </a:solidFill>
              <a:latin typeface="Calisto MT"/>
              <a:cs typeface="Calisto MT"/>
            </a:endParaRPr>
          </a:p>
          <a:p>
            <a:pPr marL="12700">
              <a:lnSpc>
                <a:spcPct val="100000"/>
              </a:lnSpc>
            </a:pPr>
            <a:endParaRPr sz="2000" dirty="0">
              <a:latin typeface="Calisto MT"/>
              <a:cs typeface="Calisto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21869" y="823590"/>
            <a:ext cx="8623300" cy="1335815"/>
          </a:xfrm>
          <a:prstGeom prst="rect">
            <a:avLst/>
          </a:prstGeom>
        </p:spPr>
        <p:txBody>
          <a:bodyPr vert="horz" wrap="square" lIns="0" tIns="0" rIns="0" bIns="0" rtlCol="0">
            <a:spAutoFit/>
          </a:bodyPr>
          <a:lstStyle/>
          <a:p>
            <a:pPr marL="123825" marR="5080" indent="-111760" algn="ctr">
              <a:lnSpc>
                <a:spcPts val="3400"/>
              </a:lnSpc>
            </a:pPr>
            <a:r>
              <a:rPr sz="3800" b="1" spc="-90" dirty="0">
                <a:solidFill>
                  <a:schemeClr val="tx2"/>
                </a:solidFill>
                <a:latin typeface="+mj-lt"/>
                <a:cs typeface="Calisto MT"/>
              </a:rPr>
              <a:t>A</a:t>
            </a:r>
            <a:r>
              <a:rPr sz="3800" b="1" spc="-5" dirty="0">
                <a:solidFill>
                  <a:schemeClr val="tx2"/>
                </a:solidFill>
                <a:latin typeface="+mj-lt"/>
                <a:cs typeface="Calisto MT"/>
              </a:rPr>
              <a:t>C</a:t>
            </a:r>
            <a:r>
              <a:rPr sz="3800" b="1" spc="-20" dirty="0">
                <a:solidFill>
                  <a:schemeClr val="tx2"/>
                </a:solidFill>
                <a:latin typeface="+mj-lt"/>
                <a:cs typeface="Calisto MT"/>
              </a:rPr>
              <a:t>ES</a:t>
            </a:r>
            <a:r>
              <a:rPr sz="3800" b="1" spc="-5" dirty="0">
                <a:solidFill>
                  <a:schemeClr val="tx2"/>
                </a:solidFill>
                <a:latin typeface="+mj-lt"/>
                <a:cs typeface="Calisto MT"/>
              </a:rPr>
              <a:t> </a:t>
            </a:r>
            <a:r>
              <a:rPr lang="en-US" sz="3800" b="1" spc="-10" dirty="0">
                <a:solidFill>
                  <a:schemeClr val="tx2"/>
                </a:solidFill>
                <a:latin typeface="+mj-lt"/>
                <a:cs typeface="Calisto MT"/>
              </a:rPr>
              <a:t>S</a:t>
            </a:r>
            <a:r>
              <a:rPr sz="3800" b="1" spc="-10" dirty="0">
                <a:solidFill>
                  <a:schemeClr val="tx2"/>
                </a:solidFill>
                <a:latin typeface="+mj-lt"/>
                <a:cs typeface="Calisto MT"/>
              </a:rPr>
              <a:t>t</a:t>
            </a:r>
            <a:r>
              <a:rPr sz="3800" b="1" dirty="0">
                <a:solidFill>
                  <a:schemeClr val="tx2"/>
                </a:solidFill>
                <a:latin typeface="+mj-lt"/>
                <a:cs typeface="Calisto MT"/>
              </a:rPr>
              <a:t>a</a:t>
            </a:r>
            <a:r>
              <a:rPr sz="3800" b="1" spc="-20" dirty="0">
                <a:solidFill>
                  <a:schemeClr val="tx2"/>
                </a:solidFill>
                <a:latin typeface="+mj-lt"/>
                <a:cs typeface="Calisto MT"/>
              </a:rPr>
              <a:t>n</a:t>
            </a:r>
            <a:r>
              <a:rPr sz="3800" b="1" dirty="0">
                <a:solidFill>
                  <a:schemeClr val="tx2"/>
                </a:solidFill>
                <a:latin typeface="+mj-lt"/>
                <a:cs typeface="Calisto MT"/>
              </a:rPr>
              <a:t>da</a:t>
            </a:r>
            <a:r>
              <a:rPr sz="3800" b="1" spc="-15" dirty="0">
                <a:solidFill>
                  <a:schemeClr val="tx2"/>
                </a:solidFill>
                <a:latin typeface="+mj-lt"/>
                <a:cs typeface="Calisto MT"/>
              </a:rPr>
              <a:t>rds</a:t>
            </a:r>
            <a:r>
              <a:rPr sz="3800" b="1" spc="-5" dirty="0">
                <a:solidFill>
                  <a:schemeClr val="tx2"/>
                </a:solidFill>
                <a:latin typeface="+mj-lt"/>
                <a:cs typeface="Calisto MT"/>
              </a:rPr>
              <a:t> </a:t>
            </a:r>
            <a:r>
              <a:rPr sz="3800" b="1" spc="-15" dirty="0">
                <a:solidFill>
                  <a:schemeClr val="tx2"/>
                </a:solidFill>
                <a:latin typeface="+mj-lt"/>
                <a:cs typeface="Calisto MT"/>
              </a:rPr>
              <a:t>for</a:t>
            </a:r>
            <a:r>
              <a:rPr sz="3800" b="1" spc="-5" dirty="0">
                <a:solidFill>
                  <a:schemeClr val="tx2"/>
                </a:solidFill>
                <a:latin typeface="+mj-lt"/>
                <a:cs typeface="Calisto MT"/>
              </a:rPr>
              <a:t> </a:t>
            </a:r>
            <a:r>
              <a:rPr lang="en-US" sz="3800" b="1" spc="-15" dirty="0">
                <a:solidFill>
                  <a:schemeClr val="tx2"/>
                </a:solidFill>
                <a:latin typeface="+mj-lt"/>
                <a:cs typeface="Calisto MT"/>
              </a:rPr>
              <a:t>Eff</a:t>
            </a:r>
            <a:r>
              <a:rPr lang="en-US" sz="3800" b="1" dirty="0">
                <a:solidFill>
                  <a:schemeClr val="tx2"/>
                </a:solidFill>
                <a:latin typeface="+mj-lt"/>
                <a:cs typeface="Calisto MT"/>
              </a:rPr>
              <a:t>e</a:t>
            </a:r>
            <a:r>
              <a:rPr lang="en-US" sz="3800" b="1" spc="-5" dirty="0">
                <a:solidFill>
                  <a:schemeClr val="tx2"/>
                </a:solidFill>
                <a:latin typeface="+mj-lt"/>
                <a:cs typeface="Calisto MT"/>
              </a:rPr>
              <a:t>c</a:t>
            </a:r>
            <a:r>
              <a:rPr lang="en-US" sz="3800" b="1" spc="-10" dirty="0">
                <a:solidFill>
                  <a:schemeClr val="tx2"/>
                </a:solidFill>
                <a:latin typeface="+mj-lt"/>
                <a:cs typeface="Calisto MT"/>
              </a:rPr>
              <a:t>t</a:t>
            </a:r>
            <a:r>
              <a:rPr lang="en-US" sz="3800" b="1" spc="-55" dirty="0">
                <a:solidFill>
                  <a:schemeClr val="tx2"/>
                </a:solidFill>
                <a:latin typeface="+mj-lt"/>
                <a:cs typeface="Calisto MT"/>
              </a:rPr>
              <a:t>i</a:t>
            </a:r>
            <a:r>
              <a:rPr lang="en-US" sz="3800" b="1" spc="-85" dirty="0">
                <a:solidFill>
                  <a:schemeClr val="tx2"/>
                </a:solidFill>
                <a:latin typeface="+mj-lt"/>
                <a:cs typeface="Calisto MT"/>
              </a:rPr>
              <a:t>v</a:t>
            </a:r>
            <a:r>
              <a:rPr lang="en-US" sz="3800" b="1" dirty="0">
                <a:solidFill>
                  <a:schemeClr val="tx2"/>
                </a:solidFill>
                <a:latin typeface="+mj-lt"/>
                <a:cs typeface="Calisto MT"/>
              </a:rPr>
              <a:t>e </a:t>
            </a:r>
          </a:p>
          <a:p>
            <a:pPr marL="123825" marR="5080" indent="-111760" algn="ctr">
              <a:lnSpc>
                <a:spcPts val="3400"/>
              </a:lnSpc>
            </a:pPr>
            <a:endParaRPr lang="en-US" sz="1400" b="1" dirty="0">
              <a:solidFill>
                <a:schemeClr val="tx2"/>
              </a:solidFill>
              <a:latin typeface="+mj-lt"/>
              <a:cs typeface="Calisto MT"/>
            </a:endParaRPr>
          </a:p>
          <a:p>
            <a:pPr marL="123825" marR="5080" indent="-111760" algn="ctr">
              <a:lnSpc>
                <a:spcPts val="3400"/>
              </a:lnSpc>
            </a:pPr>
            <a:r>
              <a:rPr lang="en-US" sz="3800" b="1" dirty="0">
                <a:solidFill>
                  <a:schemeClr val="tx2"/>
                </a:solidFill>
                <a:latin typeface="+mj-lt"/>
                <a:cs typeface="Calisto MT"/>
              </a:rPr>
              <a:t>  </a:t>
            </a:r>
            <a:r>
              <a:rPr sz="3800" b="1" spc="-5" dirty="0">
                <a:solidFill>
                  <a:schemeClr val="tx2"/>
                </a:solidFill>
                <a:latin typeface="+mj-lt"/>
                <a:cs typeface="Calisto MT"/>
              </a:rPr>
              <a:t>C</a:t>
            </a:r>
            <a:r>
              <a:rPr sz="3800" b="1" spc="-15" dirty="0">
                <a:solidFill>
                  <a:schemeClr val="tx2"/>
                </a:solidFill>
                <a:latin typeface="+mj-lt"/>
                <a:cs typeface="Calisto MT"/>
              </a:rPr>
              <a:t>ounselin</a:t>
            </a:r>
            <a:r>
              <a:rPr sz="3800" b="1" dirty="0">
                <a:solidFill>
                  <a:schemeClr val="tx2"/>
                </a:solidFill>
                <a:latin typeface="+mj-lt"/>
                <a:cs typeface="Calisto MT"/>
              </a:rPr>
              <a:t>g</a:t>
            </a:r>
            <a:r>
              <a:rPr sz="3800" b="1" spc="-5" dirty="0">
                <a:solidFill>
                  <a:schemeClr val="tx2"/>
                </a:solidFill>
                <a:latin typeface="+mj-lt"/>
                <a:cs typeface="Calisto MT"/>
              </a:rPr>
              <a:t> </a:t>
            </a:r>
            <a:r>
              <a:rPr sz="3800" b="1" spc="-20" dirty="0">
                <a:solidFill>
                  <a:schemeClr val="tx2"/>
                </a:solidFill>
                <a:latin typeface="+mj-lt"/>
                <a:cs typeface="Calisto MT"/>
              </a:rPr>
              <a:t>Sup</a:t>
            </a:r>
            <a:r>
              <a:rPr sz="3800" b="1" dirty="0">
                <a:solidFill>
                  <a:schemeClr val="tx2"/>
                </a:solidFill>
                <a:latin typeface="+mj-lt"/>
                <a:cs typeface="Calisto MT"/>
              </a:rPr>
              <a:t>e</a:t>
            </a:r>
            <a:r>
              <a:rPr sz="3800" b="1" spc="80" dirty="0">
                <a:solidFill>
                  <a:schemeClr val="tx2"/>
                </a:solidFill>
                <a:latin typeface="+mj-lt"/>
                <a:cs typeface="Calisto MT"/>
              </a:rPr>
              <a:t>r</a:t>
            </a:r>
            <a:r>
              <a:rPr sz="3800" b="1" spc="-15" dirty="0">
                <a:solidFill>
                  <a:schemeClr val="tx2"/>
                </a:solidFill>
                <a:latin typeface="+mj-lt"/>
                <a:cs typeface="Calisto MT"/>
              </a:rPr>
              <a:t>visors</a:t>
            </a:r>
            <a:r>
              <a:rPr sz="3800" b="1" spc="-5" dirty="0">
                <a:solidFill>
                  <a:schemeClr val="tx2"/>
                </a:solidFill>
                <a:latin typeface="+mj-lt"/>
                <a:cs typeface="Calisto MT"/>
              </a:rPr>
              <a:t> </a:t>
            </a:r>
            <a:r>
              <a:rPr lang="en-US" sz="3800" b="1" spc="-10" dirty="0">
                <a:solidFill>
                  <a:schemeClr val="tx2"/>
                </a:solidFill>
                <a:latin typeface="+mj-lt"/>
                <a:cs typeface="Calisto MT"/>
              </a:rPr>
              <a:t>Include</a:t>
            </a:r>
            <a:endParaRPr sz="3800" b="1" dirty="0">
              <a:solidFill>
                <a:schemeClr val="tx2"/>
              </a:solidFill>
              <a:latin typeface="+mj-lt"/>
              <a:cs typeface="Calisto MT"/>
            </a:endParaRPr>
          </a:p>
        </p:txBody>
      </p:sp>
      <p:sp>
        <p:nvSpPr>
          <p:cNvPr id="8" name="object 8"/>
          <p:cNvSpPr txBox="1"/>
          <p:nvPr/>
        </p:nvSpPr>
        <p:spPr>
          <a:xfrm>
            <a:off x="713231" y="2166587"/>
            <a:ext cx="8623300" cy="5292924"/>
          </a:xfrm>
          <a:prstGeom prst="rect">
            <a:avLst/>
          </a:prstGeom>
        </p:spPr>
        <p:txBody>
          <a:bodyPr vert="horz" wrap="square" lIns="0" tIns="0" rIns="0" bIns="0" rtlCol="0">
            <a:spAutoFit/>
          </a:bodyPr>
          <a:lstStyle/>
          <a:p>
            <a:pPr marL="520700" indent="-508000">
              <a:lnSpc>
                <a:spcPct val="100000"/>
              </a:lnSpc>
              <a:buClr>
                <a:srgbClr val="404040"/>
              </a:buClr>
              <a:buFont typeface="Calisto MT"/>
              <a:buAutoNum type="arabicPeriod"/>
              <a:tabLst>
                <a:tab pos="527050" algn="l"/>
              </a:tabLst>
            </a:pPr>
            <a:r>
              <a:rPr sz="2600" spc="-10" dirty="0">
                <a:solidFill>
                  <a:srgbClr val="404040"/>
                </a:solidFill>
                <a:latin typeface="Cambria" panose="02040503050406030204" pitchFamily="18" charset="0"/>
                <a:ea typeface="Cambria" panose="02040503050406030204" pitchFamily="18" charset="0"/>
                <a:cs typeface="Calisto MT"/>
              </a:rPr>
              <a:t>effe</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ounselors</a:t>
            </a:r>
            <a:r>
              <a:rPr sz="2600"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with</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ppropri</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inin</a:t>
            </a:r>
            <a:r>
              <a:rPr sz="2600" dirty="0">
                <a:solidFill>
                  <a:srgbClr val="404040"/>
                </a:solidFill>
                <a:latin typeface="Cambria" panose="02040503050406030204" pitchFamily="18" charset="0"/>
                <a:ea typeface="Cambria" panose="02040503050406030204" pitchFamily="18" charset="0"/>
                <a:cs typeface="Calisto MT"/>
              </a:rPr>
              <a:t>g</a:t>
            </a:r>
            <a:endParaRPr sz="2600" dirty="0">
              <a:latin typeface="Cambria" panose="02040503050406030204" pitchFamily="18" charset="0"/>
              <a:ea typeface="Cambria" panose="02040503050406030204" pitchFamily="18" charset="0"/>
              <a:cs typeface="Calisto MT"/>
            </a:endParaRPr>
          </a:p>
          <a:p>
            <a:pPr marL="520700" marR="871855" indent="-508000">
              <a:lnSpc>
                <a:spcPct val="100699"/>
              </a:lnSpc>
              <a:spcBef>
                <a:spcPts val="1900"/>
              </a:spcBef>
              <a:buClr>
                <a:srgbClr val="404040"/>
              </a:buClr>
              <a:buFont typeface="Calisto MT"/>
              <a:buAutoNum type="arabicPeriod"/>
              <a:tabLst>
                <a:tab pos="527050" algn="l"/>
              </a:tabLst>
            </a:pP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omm</a:t>
            </a:r>
            <a:r>
              <a:rPr sz="2600" spc="-10" dirty="0">
                <a:solidFill>
                  <a:srgbClr val="404040"/>
                </a:solidFill>
                <a:latin typeface="Cambria" panose="02040503050406030204" pitchFamily="18" charset="0"/>
                <a:ea typeface="Cambria" panose="02040503050406030204" pitchFamily="18" charset="0"/>
                <a:cs typeface="Calisto MT"/>
              </a:rPr>
              <a:t>itt</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em</a:t>
            </a:r>
            <a:r>
              <a:rPr sz="2600" spc="-15" dirty="0">
                <a:solidFill>
                  <a:srgbClr val="404040"/>
                </a:solidFill>
                <a:latin typeface="Cambria" panose="02040503050406030204" pitchFamily="18" charset="0"/>
                <a:ea typeface="Cambria" panose="02040503050406030204" pitchFamily="18" charset="0"/>
                <a:cs typeface="Calisto MT"/>
              </a:rPr>
              <a:t>bo</a:t>
            </a:r>
            <a:r>
              <a:rPr sz="2600" spc="-50" dirty="0">
                <a:solidFill>
                  <a:srgbClr val="404040"/>
                </a:solidFill>
                <a:latin typeface="Cambria" panose="02040503050406030204" pitchFamily="18" charset="0"/>
                <a:ea typeface="Cambria" panose="02040503050406030204" pitchFamily="18" charset="0"/>
                <a:cs typeface="Calisto MT"/>
              </a:rPr>
              <a:t>d</a:t>
            </a:r>
            <a:r>
              <a:rPr sz="2600" spc="-15" dirty="0">
                <a:solidFill>
                  <a:srgbClr val="404040"/>
                </a:solidFill>
                <a:latin typeface="Cambria" panose="02040503050406030204" pitchFamily="18" charset="0"/>
                <a:ea typeface="Cambria" panose="02040503050406030204" pitchFamily="18" charset="0"/>
                <a:cs typeface="Calisto MT"/>
              </a:rPr>
              <a:t>yin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h</a:t>
            </a:r>
            <a:r>
              <a:rPr sz="2600" dirty="0">
                <a:solidFill>
                  <a:srgbClr val="404040"/>
                </a:solidFill>
                <a:latin typeface="Cambria" panose="02040503050406030204" pitchFamily="18" charset="0"/>
                <a:ea typeface="Cambria" panose="02040503050406030204" pitchFamily="18" charset="0"/>
                <a:cs typeface="Calisto MT"/>
              </a:rPr>
              <a:t>ara</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teristi</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s </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spc="30" dirty="0">
                <a:solidFill>
                  <a:srgbClr val="404040"/>
                </a:solidFill>
                <a:latin typeface="Cambria" panose="02040503050406030204" pitchFamily="18" charset="0"/>
                <a:ea typeface="Cambria" panose="02040503050406030204" pitchFamily="18" charset="0"/>
                <a:cs typeface="Calisto MT"/>
              </a:rPr>
              <a:t>g</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uent</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with</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role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visor</a:t>
            </a:r>
            <a:endParaRPr sz="2600" dirty="0">
              <a:latin typeface="Cambria" panose="02040503050406030204" pitchFamily="18" charset="0"/>
              <a:ea typeface="Cambria" panose="02040503050406030204" pitchFamily="18" charset="0"/>
              <a:cs typeface="Calisto MT"/>
            </a:endParaRPr>
          </a:p>
          <a:p>
            <a:pPr marL="520700" marR="5080" indent="-508000">
              <a:lnSpc>
                <a:spcPct val="100699"/>
              </a:lnSpc>
              <a:spcBef>
                <a:spcPts val="2000"/>
              </a:spcBef>
              <a:buClr>
                <a:srgbClr val="404040"/>
              </a:buClr>
              <a:buFont typeface="Calisto MT"/>
              <a:buAutoNum type="arabicPeriod"/>
              <a:tabLst>
                <a:tab pos="527050" algn="l"/>
              </a:tabLst>
            </a:pPr>
            <a:r>
              <a:rPr sz="2600" spc="-15" dirty="0">
                <a:solidFill>
                  <a:srgbClr val="404040"/>
                </a:solidFill>
                <a:latin typeface="Cambria" panose="02040503050406030204" pitchFamily="18" charset="0"/>
                <a:ea typeface="Cambria" panose="02040503050406030204" pitchFamily="18" charset="0"/>
                <a:cs typeface="Calisto MT"/>
              </a:rPr>
              <a:t>kn</a:t>
            </a:r>
            <a:r>
              <a:rPr sz="2600" spc="-70" dirty="0">
                <a:solidFill>
                  <a:srgbClr val="404040"/>
                </a:solidFill>
                <a:latin typeface="Cambria" panose="02040503050406030204" pitchFamily="18" charset="0"/>
                <a:ea typeface="Cambria" panose="02040503050406030204" pitchFamily="18" charset="0"/>
                <a:cs typeface="Calisto MT"/>
              </a:rPr>
              <a:t>o</a:t>
            </a:r>
            <a:r>
              <a:rPr sz="2600" spc="-20"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led</a:t>
            </a:r>
            <a:r>
              <a:rPr sz="2600" spc="-3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ea</a:t>
            </a:r>
            <a:r>
              <a:rPr sz="2600" spc="-15" dirty="0">
                <a:solidFill>
                  <a:srgbClr val="404040"/>
                </a:solidFill>
                <a:latin typeface="Cambria" panose="02040503050406030204" pitchFamily="18" charset="0"/>
                <a:ea typeface="Cambria" panose="02040503050406030204" pitchFamily="18" charset="0"/>
                <a:cs typeface="Calisto MT"/>
              </a:rPr>
              <a:t>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pp</a:t>
            </a:r>
            <a:r>
              <a:rPr sz="2600" spc="-6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ethi</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reg</a:t>
            </a:r>
            <a:r>
              <a:rPr sz="2600" spc="-15" dirty="0">
                <a:solidFill>
                  <a:srgbClr val="404040"/>
                </a:solidFill>
                <a:latin typeface="Cambria" panose="02040503050406030204" pitchFamily="18" charset="0"/>
                <a:ea typeface="Cambria" panose="02040503050406030204" pitchFamily="18" charset="0"/>
                <a:cs typeface="Calisto MT"/>
              </a:rPr>
              <a:t>u</a:t>
            </a:r>
            <a:r>
              <a:rPr sz="2600" dirty="0">
                <a:solidFill>
                  <a:srgbClr val="404040"/>
                </a:solidFill>
                <a:latin typeface="Cambria" panose="02040503050406030204" pitchFamily="18" charset="0"/>
                <a:ea typeface="Cambria" panose="02040503050406030204" pitchFamily="18" charset="0"/>
                <a:cs typeface="Calisto MT"/>
              </a:rPr>
              <a:t>la</a:t>
            </a:r>
            <a:r>
              <a:rPr sz="2600" spc="-15" dirty="0">
                <a:solidFill>
                  <a:srgbClr val="404040"/>
                </a:solidFill>
                <a:latin typeface="Cambria" panose="02040503050406030204" pitchFamily="18" charset="0"/>
                <a:ea typeface="Cambria" panose="02040503050406030204" pitchFamily="18" charset="0"/>
                <a:cs typeface="Calisto MT"/>
              </a:rPr>
              <a:t>to</a:t>
            </a:r>
            <a:r>
              <a:rPr sz="2600" spc="5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prin</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iples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endParaRPr lang="en-US" sz="2600" dirty="0">
              <a:latin typeface="Cambria" panose="02040503050406030204" pitchFamily="18" charset="0"/>
              <a:ea typeface="Cambria" panose="02040503050406030204" pitchFamily="18" charset="0"/>
              <a:cs typeface="Calisto MT"/>
            </a:endParaRPr>
          </a:p>
          <a:p>
            <a:pPr>
              <a:lnSpc>
                <a:spcPct val="100000"/>
              </a:lnSpc>
              <a:spcBef>
                <a:spcPts val="52"/>
              </a:spcBef>
              <a:buClr>
                <a:srgbClr val="404040"/>
              </a:buClr>
              <a:buFont typeface="Calisto MT"/>
              <a:buAutoNum type="arabicPeriod"/>
            </a:pPr>
            <a:endParaRPr lang="en-US" sz="2600" dirty="0">
              <a:latin typeface="Cambria" panose="02040503050406030204" pitchFamily="18" charset="0"/>
              <a:ea typeface="Cambria" panose="02040503050406030204" pitchFamily="18" charset="0"/>
              <a:cs typeface="Times New Roman"/>
            </a:endParaRPr>
          </a:p>
          <a:p>
            <a:pPr marL="520700" marR="283210" indent="-508000">
              <a:lnSpc>
                <a:spcPts val="2800"/>
              </a:lnSpc>
              <a:buClr>
                <a:srgbClr val="404040"/>
              </a:buClr>
              <a:buFont typeface="Calisto MT"/>
              <a:buAutoNum type="arabicPeriod"/>
              <a:tabLst>
                <a:tab pos="527050" algn="l"/>
              </a:tabLst>
            </a:pPr>
            <a:r>
              <a:rPr sz="2600" dirty="0">
                <a:solidFill>
                  <a:srgbClr val="404040"/>
                </a:solidFill>
                <a:latin typeface="Cambria" panose="02040503050406030204" pitchFamily="18" charset="0"/>
                <a:ea typeface="Cambria" panose="02040503050406030204" pitchFamily="18" charset="0"/>
                <a:cs typeface="Calisto MT"/>
              </a:rPr>
              <a:t>a</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5" dirty="0">
                <a:solidFill>
                  <a:srgbClr val="404040"/>
                </a:solidFill>
                <a:latin typeface="Cambria" panose="02040503050406030204" pitchFamily="18" charset="0"/>
                <a:ea typeface="Cambria" panose="02040503050406030204" pitchFamily="18" charset="0"/>
                <a:cs typeface="Calisto MT"/>
              </a:rPr>
              <a:t>a</a:t>
            </a:r>
            <a:r>
              <a:rPr sz="2600" spc="-75"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ont</a:t>
            </a:r>
            <a:r>
              <a:rPr sz="2600" spc="-35"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xt</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 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viso</a:t>
            </a:r>
            <a:r>
              <a:rPr sz="2600" spc="5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rela</a:t>
            </a:r>
            <a:r>
              <a:rPr sz="2600" spc="-15" dirty="0">
                <a:solidFill>
                  <a:srgbClr val="404040"/>
                </a:solidFill>
                <a:latin typeface="Cambria" panose="02040503050406030204" pitchFamily="18" charset="0"/>
                <a:ea typeface="Cambria" panose="02040503050406030204" pitchFamily="18" charset="0"/>
                <a:cs typeface="Calisto MT"/>
              </a:rPr>
              <a:t>tionship</a:t>
            </a:r>
            <a:endParaRPr sz="2600" dirty="0">
              <a:latin typeface="Cambria" panose="02040503050406030204" pitchFamily="18" charset="0"/>
              <a:ea typeface="Cambria" panose="02040503050406030204" pitchFamily="18" charset="0"/>
              <a:cs typeface="Calisto MT"/>
            </a:endParaRPr>
          </a:p>
          <a:p>
            <a:pPr marL="520700" marR="530860" indent="-508000">
              <a:lnSpc>
                <a:spcPct val="100699"/>
              </a:lnSpc>
              <a:spcBef>
                <a:spcPts val="1920"/>
              </a:spcBef>
              <a:buClr>
                <a:srgbClr val="404040"/>
              </a:buClr>
              <a:buFont typeface="Calisto MT"/>
              <a:buAutoNum type="arabicPeriod"/>
              <a:tabLst>
                <a:tab pos="527050" algn="l"/>
              </a:tabLst>
            </a:pP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om</a:t>
            </a:r>
            <a:r>
              <a:rPr sz="2600" spc="-15"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0" dirty="0">
                <a:solidFill>
                  <a:srgbClr val="404040"/>
                </a:solidFill>
                <a:latin typeface="Cambria" panose="02040503050406030204" pitchFamily="18" charset="0"/>
                <a:ea typeface="Cambria" panose="02040503050406030204" pitchFamily="18" charset="0"/>
                <a:cs typeface="Calisto MT"/>
              </a:rPr>
              <a:t>onsistent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pp</a:t>
            </a:r>
            <a:r>
              <a:rPr sz="2600" spc="-6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6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 suppo</a:t>
            </a:r>
            <a:r>
              <a:rPr sz="2600" spc="4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ethods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hniques</a:t>
            </a:r>
            <a:endParaRPr lang="en-US" sz="2600" spc="-15" dirty="0">
              <a:solidFill>
                <a:srgbClr val="404040"/>
              </a:solidFill>
              <a:latin typeface="Cambria" panose="02040503050406030204" pitchFamily="18" charset="0"/>
              <a:ea typeface="Cambria" panose="02040503050406030204" pitchFamily="18" charset="0"/>
              <a:cs typeface="Calisto MT"/>
            </a:endParaRPr>
          </a:p>
          <a:p>
            <a:pPr marL="12700" marR="530860">
              <a:lnSpc>
                <a:spcPct val="100699"/>
              </a:lnSpc>
              <a:spcBef>
                <a:spcPts val="1920"/>
              </a:spcBef>
              <a:buClr>
                <a:srgbClr val="404040"/>
              </a:buClr>
              <a:tabLst>
                <a:tab pos="527050" algn="l"/>
              </a:tabLst>
            </a:pP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21869" y="776984"/>
            <a:ext cx="8614662" cy="1342996"/>
          </a:xfrm>
          <a:prstGeom prst="rect">
            <a:avLst/>
          </a:prstGeom>
        </p:spPr>
        <p:txBody>
          <a:bodyPr vert="horz" wrap="square" lIns="0" tIns="0" rIns="0" bIns="0" rtlCol="0">
            <a:spAutoFit/>
          </a:bodyPr>
          <a:lstStyle/>
          <a:p>
            <a:pPr marL="123825" marR="5080" indent="-111760" algn="ctr">
              <a:lnSpc>
                <a:spcPts val="3400"/>
              </a:lnSpc>
            </a:pPr>
            <a:r>
              <a:rPr lang="en-US" sz="4000" b="1" spc="-90" dirty="0">
                <a:solidFill>
                  <a:schemeClr val="tx2"/>
                </a:solidFill>
                <a:latin typeface="+mj-lt"/>
                <a:cs typeface="Calisto MT"/>
              </a:rPr>
              <a:t>A</a:t>
            </a:r>
            <a:r>
              <a:rPr lang="en-US" sz="4000" b="1" spc="-5" dirty="0">
                <a:solidFill>
                  <a:schemeClr val="tx2"/>
                </a:solidFill>
                <a:latin typeface="+mj-lt"/>
                <a:cs typeface="Calisto MT"/>
              </a:rPr>
              <a:t>C</a:t>
            </a:r>
            <a:r>
              <a:rPr lang="en-US" sz="4000" b="1" spc="-20" dirty="0">
                <a:solidFill>
                  <a:schemeClr val="tx2"/>
                </a:solidFill>
                <a:latin typeface="+mj-lt"/>
                <a:cs typeface="Calisto MT"/>
              </a:rPr>
              <a:t>ES</a:t>
            </a:r>
            <a:r>
              <a:rPr lang="en-US" sz="4000" b="1" spc="-5" dirty="0">
                <a:solidFill>
                  <a:schemeClr val="tx2"/>
                </a:solidFill>
                <a:latin typeface="+mj-lt"/>
                <a:cs typeface="Calisto MT"/>
              </a:rPr>
              <a:t> </a:t>
            </a:r>
            <a:r>
              <a:rPr lang="en-US" sz="4000" b="1" spc="-10" dirty="0">
                <a:solidFill>
                  <a:schemeClr val="tx2"/>
                </a:solidFill>
                <a:latin typeface="+mj-lt"/>
                <a:cs typeface="Calisto MT"/>
              </a:rPr>
              <a:t>St</a:t>
            </a:r>
            <a:r>
              <a:rPr lang="en-US" sz="4000" b="1" dirty="0">
                <a:solidFill>
                  <a:schemeClr val="tx2"/>
                </a:solidFill>
                <a:latin typeface="+mj-lt"/>
                <a:cs typeface="Calisto MT"/>
              </a:rPr>
              <a:t>a</a:t>
            </a:r>
            <a:r>
              <a:rPr lang="en-US" sz="4000" b="1" spc="-20" dirty="0">
                <a:solidFill>
                  <a:schemeClr val="tx2"/>
                </a:solidFill>
                <a:latin typeface="+mj-lt"/>
                <a:cs typeface="Calisto MT"/>
              </a:rPr>
              <a:t>n</a:t>
            </a:r>
            <a:r>
              <a:rPr lang="en-US" sz="4000" b="1" dirty="0">
                <a:solidFill>
                  <a:schemeClr val="tx2"/>
                </a:solidFill>
                <a:latin typeface="+mj-lt"/>
                <a:cs typeface="Calisto MT"/>
              </a:rPr>
              <a:t>da</a:t>
            </a:r>
            <a:r>
              <a:rPr lang="en-US" sz="4000" b="1" spc="-15" dirty="0">
                <a:solidFill>
                  <a:schemeClr val="tx2"/>
                </a:solidFill>
                <a:latin typeface="+mj-lt"/>
                <a:cs typeface="Calisto MT"/>
              </a:rPr>
              <a:t>rds</a:t>
            </a:r>
            <a:r>
              <a:rPr lang="en-US" sz="4000" b="1" spc="-5" dirty="0">
                <a:solidFill>
                  <a:schemeClr val="tx2"/>
                </a:solidFill>
                <a:latin typeface="+mj-lt"/>
                <a:cs typeface="Calisto MT"/>
              </a:rPr>
              <a:t> </a:t>
            </a:r>
            <a:r>
              <a:rPr lang="en-US" sz="4000" b="1" spc="-15" dirty="0">
                <a:solidFill>
                  <a:schemeClr val="tx2"/>
                </a:solidFill>
                <a:latin typeface="+mj-lt"/>
                <a:cs typeface="Calisto MT"/>
              </a:rPr>
              <a:t>for</a:t>
            </a:r>
            <a:r>
              <a:rPr lang="en-US" sz="4000" b="1" spc="-5" dirty="0">
                <a:solidFill>
                  <a:schemeClr val="tx2"/>
                </a:solidFill>
                <a:latin typeface="+mj-lt"/>
                <a:cs typeface="Calisto MT"/>
              </a:rPr>
              <a:t> </a:t>
            </a:r>
            <a:r>
              <a:rPr lang="en-US" sz="4000" b="1" spc="-15" dirty="0">
                <a:solidFill>
                  <a:schemeClr val="tx2"/>
                </a:solidFill>
                <a:latin typeface="+mj-lt"/>
                <a:cs typeface="Calisto MT"/>
              </a:rPr>
              <a:t>Eff</a:t>
            </a:r>
            <a:r>
              <a:rPr lang="en-US" sz="4000" b="1" dirty="0">
                <a:solidFill>
                  <a:schemeClr val="tx2"/>
                </a:solidFill>
                <a:latin typeface="+mj-lt"/>
                <a:cs typeface="Calisto MT"/>
              </a:rPr>
              <a:t>e</a:t>
            </a:r>
            <a:r>
              <a:rPr lang="en-US" sz="4000" b="1" spc="-5" dirty="0">
                <a:solidFill>
                  <a:schemeClr val="tx2"/>
                </a:solidFill>
                <a:latin typeface="+mj-lt"/>
                <a:cs typeface="Calisto MT"/>
              </a:rPr>
              <a:t>c</a:t>
            </a:r>
            <a:r>
              <a:rPr lang="en-US" sz="4000" b="1" spc="-10" dirty="0">
                <a:solidFill>
                  <a:schemeClr val="tx2"/>
                </a:solidFill>
                <a:latin typeface="+mj-lt"/>
                <a:cs typeface="Calisto MT"/>
              </a:rPr>
              <a:t>t</a:t>
            </a:r>
            <a:r>
              <a:rPr lang="en-US" sz="4000" b="1" spc="-55" dirty="0">
                <a:solidFill>
                  <a:schemeClr val="tx2"/>
                </a:solidFill>
                <a:latin typeface="+mj-lt"/>
                <a:cs typeface="Calisto MT"/>
              </a:rPr>
              <a:t>i</a:t>
            </a:r>
            <a:r>
              <a:rPr lang="en-US" sz="4000" b="1" spc="-85" dirty="0">
                <a:solidFill>
                  <a:schemeClr val="tx2"/>
                </a:solidFill>
                <a:latin typeface="+mj-lt"/>
                <a:cs typeface="Calisto MT"/>
              </a:rPr>
              <a:t>v</a:t>
            </a:r>
            <a:r>
              <a:rPr lang="en-US" sz="4000" b="1" dirty="0">
                <a:solidFill>
                  <a:schemeClr val="tx2"/>
                </a:solidFill>
                <a:latin typeface="+mj-lt"/>
                <a:cs typeface="Calisto MT"/>
              </a:rPr>
              <a:t>e </a:t>
            </a:r>
          </a:p>
          <a:p>
            <a:pPr marL="123825" marR="5080" indent="-111760" algn="ctr">
              <a:lnSpc>
                <a:spcPts val="3400"/>
              </a:lnSpc>
            </a:pPr>
            <a:endParaRPr lang="en-US" sz="1400" b="1" dirty="0">
              <a:solidFill>
                <a:schemeClr val="tx2"/>
              </a:solidFill>
              <a:latin typeface="+mj-lt"/>
              <a:cs typeface="Calisto MT"/>
            </a:endParaRPr>
          </a:p>
          <a:p>
            <a:pPr marL="123825" marR="5080" indent="-111760" algn="ctr">
              <a:lnSpc>
                <a:spcPts val="3400"/>
              </a:lnSpc>
            </a:pPr>
            <a:r>
              <a:rPr lang="en-US" sz="1400" b="1" dirty="0">
                <a:solidFill>
                  <a:schemeClr val="tx2"/>
                </a:solidFill>
                <a:latin typeface="+mj-lt"/>
                <a:cs typeface="Calisto MT"/>
              </a:rPr>
              <a:t>  </a:t>
            </a:r>
            <a:r>
              <a:rPr lang="en-US" sz="4000" b="1" spc="-5" dirty="0">
                <a:solidFill>
                  <a:schemeClr val="tx2"/>
                </a:solidFill>
                <a:latin typeface="+mj-lt"/>
                <a:cs typeface="Calisto MT"/>
              </a:rPr>
              <a:t>C</a:t>
            </a:r>
            <a:r>
              <a:rPr lang="en-US" sz="4000" b="1" spc="-15" dirty="0">
                <a:solidFill>
                  <a:schemeClr val="tx2"/>
                </a:solidFill>
                <a:latin typeface="+mj-lt"/>
                <a:cs typeface="Calisto MT"/>
              </a:rPr>
              <a:t>ounselin</a:t>
            </a:r>
            <a:r>
              <a:rPr lang="en-US" sz="4000" b="1" dirty="0">
                <a:solidFill>
                  <a:schemeClr val="tx2"/>
                </a:solidFill>
                <a:latin typeface="+mj-lt"/>
                <a:cs typeface="Calisto MT"/>
              </a:rPr>
              <a:t>g</a:t>
            </a:r>
            <a:r>
              <a:rPr lang="en-US" sz="4000" b="1" spc="-5" dirty="0">
                <a:solidFill>
                  <a:schemeClr val="tx2"/>
                </a:solidFill>
                <a:latin typeface="+mj-lt"/>
                <a:cs typeface="Calisto MT"/>
              </a:rPr>
              <a:t> </a:t>
            </a:r>
            <a:r>
              <a:rPr lang="en-US" sz="4000" b="1" spc="-20" dirty="0">
                <a:solidFill>
                  <a:schemeClr val="tx2"/>
                </a:solidFill>
                <a:latin typeface="+mj-lt"/>
                <a:cs typeface="Calisto MT"/>
              </a:rPr>
              <a:t>Sup</a:t>
            </a:r>
            <a:r>
              <a:rPr lang="en-US" sz="4000" b="1" dirty="0">
                <a:solidFill>
                  <a:schemeClr val="tx2"/>
                </a:solidFill>
                <a:latin typeface="+mj-lt"/>
                <a:cs typeface="Calisto MT"/>
              </a:rPr>
              <a:t>e</a:t>
            </a:r>
            <a:r>
              <a:rPr lang="en-US" sz="4000" b="1" spc="80" dirty="0">
                <a:solidFill>
                  <a:schemeClr val="tx2"/>
                </a:solidFill>
                <a:latin typeface="+mj-lt"/>
                <a:cs typeface="Calisto MT"/>
              </a:rPr>
              <a:t>r</a:t>
            </a:r>
            <a:r>
              <a:rPr lang="en-US" sz="4000" b="1" spc="-15" dirty="0">
                <a:solidFill>
                  <a:schemeClr val="tx2"/>
                </a:solidFill>
                <a:latin typeface="+mj-lt"/>
                <a:cs typeface="Calisto MT"/>
              </a:rPr>
              <a:t>visors</a:t>
            </a:r>
            <a:r>
              <a:rPr lang="en-US" sz="4000" b="1" spc="-5" dirty="0">
                <a:solidFill>
                  <a:schemeClr val="tx2"/>
                </a:solidFill>
                <a:latin typeface="+mj-lt"/>
                <a:cs typeface="Calisto MT"/>
              </a:rPr>
              <a:t> </a:t>
            </a:r>
            <a:r>
              <a:rPr lang="en-US" sz="4000" b="1" spc="-10" dirty="0">
                <a:solidFill>
                  <a:schemeClr val="tx2"/>
                </a:solidFill>
                <a:latin typeface="+mj-lt"/>
                <a:cs typeface="Calisto MT"/>
              </a:rPr>
              <a:t>Include</a:t>
            </a:r>
            <a:endParaRPr lang="en-US" sz="4000" b="1" dirty="0">
              <a:solidFill>
                <a:schemeClr val="tx2"/>
              </a:solidFill>
              <a:latin typeface="+mj-lt"/>
              <a:cs typeface="Calisto MT"/>
            </a:endParaRPr>
          </a:p>
        </p:txBody>
      </p:sp>
      <p:sp>
        <p:nvSpPr>
          <p:cNvPr id="8" name="object 8"/>
          <p:cNvSpPr txBox="1"/>
          <p:nvPr/>
        </p:nvSpPr>
        <p:spPr>
          <a:xfrm>
            <a:off x="713231" y="2181137"/>
            <a:ext cx="8623300" cy="4914166"/>
          </a:xfrm>
          <a:prstGeom prst="rect">
            <a:avLst/>
          </a:prstGeom>
        </p:spPr>
        <p:txBody>
          <a:bodyPr vert="horz" wrap="square" lIns="0" tIns="0" rIns="0" bIns="0" rtlCol="0">
            <a:spAutoFit/>
          </a:bodyPr>
          <a:lstStyle/>
          <a:p>
            <a:pPr marL="520700" indent="-508000">
              <a:lnSpc>
                <a:spcPct val="100000"/>
              </a:lnSpc>
              <a:buClr>
                <a:srgbClr val="404040"/>
              </a:buClr>
              <a:buFont typeface="Calisto MT"/>
              <a:buAutoNum type="arabicPeriod" startAt="6"/>
              <a:tabLst>
                <a:tab pos="527050" algn="l"/>
              </a:tabLst>
            </a:pPr>
            <a:r>
              <a:rPr sz="2600" spc="-95" dirty="0">
                <a:solidFill>
                  <a:srgbClr val="404040"/>
                </a:solidFill>
                <a:latin typeface="Cambria" panose="02040503050406030204" pitchFamily="18" charset="0"/>
                <a:ea typeface="Cambria" panose="02040503050406030204" pitchFamily="18" charset="0"/>
                <a:cs typeface="Calisto MT"/>
              </a:rPr>
              <a:t>a</a:t>
            </a:r>
            <a:r>
              <a:rPr sz="2600" spc="-70"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roc</a:t>
            </a:r>
            <a:r>
              <a:rPr sz="2600" spc="-10" dirty="0">
                <a:solidFill>
                  <a:srgbClr val="404040"/>
                </a:solidFill>
                <a:latin typeface="Cambria" panose="02040503050406030204" pitchFamily="18" charset="0"/>
                <a:ea typeface="Cambria" panose="02040503050406030204" pitchFamily="18" charset="0"/>
                <a:cs typeface="Calisto MT"/>
              </a:rPr>
              <a:t>esses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ouns</a:t>
            </a:r>
            <a:r>
              <a:rPr sz="2600" dirty="0">
                <a:solidFill>
                  <a:srgbClr val="404040"/>
                </a:solidFill>
                <a:latin typeface="Cambria" panose="02040503050406030204" pitchFamily="18" charset="0"/>
                <a:ea typeface="Cambria" panose="02040503050406030204" pitchFamily="18" charset="0"/>
                <a:cs typeface="Calisto MT"/>
              </a:rPr>
              <a:t>elor</a:t>
            </a:r>
            <a:r>
              <a:rPr sz="2600" spc="-5" dirty="0">
                <a:solidFill>
                  <a:srgbClr val="404040"/>
                </a:solidFill>
                <a:latin typeface="Cambria" panose="02040503050406030204" pitchFamily="18" charset="0"/>
                <a:ea typeface="Cambria" panose="02040503050406030204" pitchFamily="18" charset="0"/>
                <a:cs typeface="Calisto MT"/>
              </a:rPr>
              <a:t> </a:t>
            </a:r>
            <a:r>
              <a:rPr sz="2600" spc="30" dirty="0">
                <a:solidFill>
                  <a:srgbClr val="404040"/>
                </a:solidFill>
                <a:latin typeface="Cambria" panose="02040503050406030204" pitchFamily="18" charset="0"/>
                <a:ea typeface="Cambria" panose="02040503050406030204" pitchFamily="18" charset="0"/>
                <a:cs typeface="Calisto MT"/>
              </a:rPr>
              <a:t>g</a:t>
            </a:r>
            <a:r>
              <a:rPr sz="2600" spc="-10" dirty="0">
                <a:solidFill>
                  <a:srgbClr val="404040"/>
                </a:solidFill>
                <a:latin typeface="Cambria" panose="02040503050406030204" pitchFamily="18" charset="0"/>
                <a:ea typeface="Cambria" panose="02040503050406030204" pitchFamily="18" charset="0"/>
                <a:cs typeface="Calisto MT"/>
              </a:rPr>
              <a:t>r</a:t>
            </a:r>
            <a:r>
              <a:rPr sz="2600" spc="-65" dirty="0">
                <a:solidFill>
                  <a:srgbClr val="404040"/>
                </a:solidFill>
                <a:latin typeface="Cambria" panose="02040503050406030204" pitchFamily="18" charset="0"/>
                <a:ea typeface="Cambria" panose="02040503050406030204" pitchFamily="18" charset="0"/>
                <a:cs typeface="Calisto MT"/>
              </a:rPr>
              <a:t>o</a:t>
            </a:r>
            <a:r>
              <a:rPr sz="2600" spc="-15" dirty="0">
                <a:solidFill>
                  <a:srgbClr val="404040"/>
                </a:solidFill>
                <a:latin typeface="Cambria" panose="02040503050406030204" pitchFamily="18" charset="0"/>
                <a:ea typeface="Cambria" panose="02040503050406030204" pitchFamily="18" charset="0"/>
                <a:cs typeface="Calisto MT"/>
              </a:rPr>
              <a:t>wth</a:t>
            </a:r>
            <a:endParaRPr sz="2600" dirty="0">
              <a:latin typeface="Cambria" panose="02040503050406030204" pitchFamily="18" charset="0"/>
              <a:ea typeface="Cambria" panose="02040503050406030204" pitchFamily="18" charset="0"/>
              <a:cs typeface="Calisto MT"/>
            </a:endParaRPr>
          </a:p>
          <a:p>
            <a:pPr marL="520700" marR="198755" indent="-508000">
              <a:lnSpc>
                <a:spcPts val="2400"/>
              </a:lnSpc>
              <a:spcBef>
                <a:spcPts val="1939"/>
              </a:spcBef>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li</a:t>
            </a:r>
            <a:r>
              <a:rPr sz="2600" dirty="0">
                <a:solidFill>
                  <a:srgbClr val="404040"/>
                </a:solidFill>
                <a:latin typeface="Cambria" panose="02040503050406030204" pitchFamily="18" charset="0"/>
                <a:ea typeface="Cambria" panose="02040503050406030204" pitchFamily="18" charset="0"/>
                <a:cs typeface="Calisto MT"/>
              </a:rPr>
              <a:t>za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a</a:t>
            </a:r>
            <a:r>
              <a:rPr sz="2600" spc="-3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em</a:t>
            </a:r>
            <a:r>
              <a:rPr sz="2600" spc="-10" dirty="0">
                <a:solidFill>
                  <a:srgbClr val="404040"/>
                </a:solidFill>
                <a:latin typeface="Cambria" panose="02040503050406030204" pitchFamily="18" charset="0"/>
                <a:ea typeface="Cambria" panose="02040503050406030204" pitchFamily="18" charset="0"/>
                <a:cs typeface="Calisto MT"/>
              </a:rPr>
              <a: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lini</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ses</a:t>
            </a:r>
            <a:endParaRPr sz="2600" dirty="0">
              <a:latin typeface="Cambria" panose="02040503050406030204" pitchFamily="18" charset="0"/>
              <a:ea typeface="Cambria" panose="02040503050406030204" pitchFamily="18" charset="0"/>
              <a:cs typeface="Calisto MT"/>
            </a:endParaRPr>
          </a:p>
          <a:p>
            <a:pPr marL="527050" indent="-514350">
              <a:lnSpc>
                <a:spcPct val="100000"/>
              </a:lnSpc>
              <a:spcBef>
                <a:spcPts val="1720"/>
              </a:spcBef>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lient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a:p>
            <a:pPr>
              <a:lnSpc>
                <a:spcPct val="100000"/>
              </a:lnSpc>
              <a:spcBef>
                <a:spcPts val="50"/>
              </a:spcBef>
              <a:buClr>
                <a:srgbClr val="404040"/>
              </a:buClr>
              <a:buFont typeface="Calisto MT"/>
              <a:buAutoNum type="arabicPeriod" startAt="6"/>
            </a:pPr>
            <a:endParaRPr sz="1600" dirty="0">
              <a:latin typeface="Cambria" panose="02040503050406030204" pitchFamily="18" charset="0"/>
              <a:ea typeface="Cambria" panose="02040503050406030204" pitchFamily="18" charset="0"/>
              <a:cs typeface="Times New Roman"/>
            </a:endParaRPr>
          </a:p>
          <a:p>
            <a:pPr marL="520700" marR="27305" indent="-508000">
              <a:lnSpc>
                <a:spcPts val="2300"/>
              </a:lnSpc>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doc</a:t>
            </a:r>
            <a:r>
              <a:rPr sz="2600" spc="-15" dirty="0">
                <a:solidFill>
                  <a:srgbClr val="404040"/>
                </a:solidFill>
                <a:latin typeface="Cambria" panose="02040503050406030204" pitchFamily="18" charset="0"/>
                <a:ea typeface="Cambria" panose="02040503050406030204" pitchFamily="18" charset="0"/>
                <a:cs typeface="Calisto MT"/>
              </a:rPr>
              <a:t>u</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both</a:t>
            </a:r>
            <a:r>
              <a:rPr sz="2600" spc="-5" dirty="0">
                <a:solidFill>
                  <a:srgbClr val="404040"/>
                </a:solidFill>
                <a:latin typeface="Cambria" panose="02040503050406030204" pitchFamily="18" charset="0"/>
                <a:ea typeface="Cambria" panose="02040503050406030204" pitchFamily="18" charset="0"/>
                <a:cs typeface="Calisto MT"/>
              </a:rPr>
              <a:t> </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erb</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written</a:t>
            </a:r>
            <a:endParaRPr sz="2600" dirty="0">
              <a:latin typeface="Cambria" panose="02040503050406030204" pitchFamily="18" charset="0"/>
              <a:ea typeface="Cambria" panose="02040503050406030204" pitchFamily="18" charset="0"/>
              <a:cs typeface="Calisto MT"/>
            </a:endParaRPr>
          </a:p>
          <a:p>
            <a:pPr marL="527050" indent="-514350">
              <a:lnSpc>
                <a:spcPct val="100000"/>
              </a:lnSpc>
              <a:spcBef>
                <a:spcPts val="1739"/>
              </a:spcBef>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ouns</a:t>
            </a:r>
            <a:r>
              <a:rPr sz="2600" dirty="0">
                <a:solidFill>
                  <a:srgbClr val="404040"/>
                </a:solidFill>
                <a:latin typeface="Cambria" panose="02040503050406030204" pitchFamily="18" charset="0"/>
                <a:ea typeface="Cambria" panose="02040503050406030204" pitchFamily="18" charset="0"/>
                <a:cs typeface="Calisto MT"/>
              </a:rPr>
              <a:t>elor</a:t>
            </a:r>
            <a:r>
              <a:rPr sz="2600" spc="-5" dirty="0">
                <a:solidFill>
                  <a:srgbClr val="404040"/>
                </a:solidFill>
                <a:latin typeface="Cambria" panose="02040503050406030204" pitchFamily="18" charset="0"/>
                <a:ea typeface="Cambria" panose="02040503050406030204" pitchFamily="18" charset="0"/>
                <a:cs typeface="Calisto MT"/>
              </a:rPr>
              <a:t> </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lang="en-US" sz="2600" spc="-10" dirty="0">
                <a:solidFill>
                  <a:srgbClr val="404040"/>
                </a:solidFill>
                <a:latin typeface="Cambria" panose="02040503050406030204" pitchFamily="18" charset="0"/>
                <a:ea typeface="Cambria" panose="02040503050406030204" pitchFamily="18" charset="0"/>
                <a:cs typeface="Calisto MT"/>
              </a:rPr>
              <a:t>, and</a:t>
            </a:r>
            <a:endParaRPr sz="2600" dirty="0">
              <a:latin typeface="Cambria" panose="02040503050406030204" pitchFamily="18" charset="0"/>
              <a:ea typeface="Cambria" panose="02040503050406030204" pitchFamily="18" charset="0"/>
              <a:cs typeface="Calisto MT"/>
            </a:endParaRPr>
          </a:p>
          <a:p>
            <a:pPr>
              <a:lnSpc>
                <a:spcPct val="100000"/>
              </a:lnSpc>
              <a:spcBef>
                <a:spcPts val="27"/>
              </a:spcBef>
              <a:buClr>
                <a:srgbClr val="404040"/>
              </a:buClr>
              <a:buFont typeface="Calisto MT"/>
              <a:buAutoNum type="arabicPeriod" startAt="6"/>
            </a:pPr>
            <a:endParaRPr sz="1600" dirty="0">
              <a:latin typeface="Cambria" panose="02040503050406030204" pitchFamily="18" charset="0"/>
              <a:ea typeface="Cambria" panose="02040503050406030204" pitchFamily="18" charset="0"/>
              <a:cs typeface="Times New Roman"/>
            </a:endParaRPr>
          </a:p>
          <a:p>
            <a:pPr marL="520700" marR="1230630" indent="-508000">
              <a:lnSpc>
                <a:spcPts val="2400"/>
              </a:lnSpc>
              <a:buClr>
                <a:srgbClr val="404040"/>
              </a:buClr>
              <a:buFont typeface="Calisto MT"/>
              <a:buAutoNum type="arabicPeriod" startAt="6"/>
              <a:tabLst>
                <a:tab pos="527050" algn="l"/>
              </a:tabLst>
            </a:pPr>
            <a:r>
              <a:rPr sz="2600" spc="-15" dirty="0">
                <a:solidFill>
                  <a:srgbClr val="404040"/>
                </a:solidFill>
                <a:latin typeface="Cambria" panose="02040503050406030204" pitchFamily="18" charset="0"/>
                <a:ea typeface="Cambria" panose="02040503050406030204" pitchFamily="18" charset="0"/>
                <a:cs typeface="Calisto MT"/>
              </a:rPr>
              <a:t>kn</a:t>
            </a:r>
            <a:r>
              <a:rPr sz="2600" spc="-65" dirty="0">
                <a:solidFill>
                  <a:srgbClr val="404040"/>
                </a:solidFill>
                <a:latin typeface="Cambria" panose="02040503050406030204" pitchFamily="18" charset="0"/>
                <a:ea typeface="Cambria" panose="02040503050406030204" pitchFamily="18" charset="0"/>
                <a:cs typeface="Calisto MT"/>
              </a:rPr>
              <a:t>o</a:t>
            </a:r>
            <a:r>
              <a:rPr sz="2600" spc="-20"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led</a:t>
            </a:r>
            <a:r>
              <a:rPr sz="2600" spc="-3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ea</a:t>
            </a:r>
            <a:r>
              <a:rPr sz="2600" spc="-15" dirty="0">
                <a:solidFill>
                  <a:srgbClr val="404040"/>
                </a:solidFill>
                <a:latin typeface="Cambria" panose="02040503050406030204" pitchFamily="18" charset="0"/>
                <a:ea typeface="Cambria" panose="02040503050406030204" pitchFamily="18" charset="0"/>
                <a:cs typeface="Calisto MT"/>
              </a:rPr>
              <a:t>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ont</a:t>
            </a:r>
            <a:r>
              <a:rPr sz="2600" dirty="0">
                <a:solidFill>
                  <a:srgbClr val="404040"/>
                </a:solidFill>
                <a:latin typeface="Cambria" panose="02040503050406030204" pitchFamily="18" charset="0"/>
                <a:ea typeface="Cambria" panose="02040503050406030204" pitchFamily="18" charset="0"/>
                <a:cs typeface="Calisto MT"/>
              </a:rPr>
              <a:t>em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or</a:t>
            </a:r>
            <a:r>
              <a:rPr sz="2600" spc="-5" dirty="0">
                <a:solidFill>
                  <a:srgbClr val="404040"/>
                </a:solidFill>
                <a:latin typeface="Cambria" panose="02040503050406030204" pitchFamily="18" charset="0"/>
                <a:ea typeface="Cambria" panose="02040503050406030204" pitchFamily="18" charset="0"/>
                <a:cs typeface="Calisto MT"/>
              </a:rPr>
              <a:t>a</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res</a:t>
            </a:r>
            <a:r>
              <a:rPr sz="2600" dirty="0">
                <a:solidFill>
                  <a:srgbClr val="404040"/>
                </a:solidFill>
                <a:latin typeface="Cambria" panose="02040503050406030204" pitchFamily="18" charset="0"/>
                <a:ea typeface="Cambria" panose="02040503050406030204" pitchFamily="18" charset="0"/>
                <a:cs typeface="Calisto MT"/>
              </a:rPr>
              <a:t>earc</a:t>
            </a:r>
            <a:r>
              <a:rPr sz="2600" spc="-15" dirty="0">
                <a:solidFill>
                  <a:srgbClr val="404040"/>
                </a:solidFill>
                <a:latin typeface="Cambria" panose="02040503050406030204" pitchFamily="18" charset="0"/>
                <a:ea typeface="Cambria" panose="02040503050406030204" pitchFamily="18" charset="0"/>
                <a:cs typeface="Calisto MT"/>
              </a:rPr>
              <a:t>h</a:t>
            </a:r>
            <a:endParaRPr lang="en-US" sz="2600" spc="-15" dirty="0">
              <a:solidFill>
                <a:srgbClr val="404040"/>
              </a:solidFill>
              <a:latin typeface="Cambria" panose="02040503050406030204" pitchFamily="18" charset="0"/>
              <a:ea typeface="Cambria" panose="02040503050406030204" pitchFamily="18" charset="0"/>
              <a:cs typeface="Calisto MT"/>
            </a:endParaRPr>
          </a:p>
          <a:p>
            <a:pPr marL="12700" marR="1230630">
              <a:lnSpc>
                <a:spcPts val="2400"/>
              </a:lnSpc>
              <a:buClr>
                <a:srgbClr val="404040"/>
              </a:buClr>
              <a:tabLst>
                <a:tab pos="527050" algn="l"/>
              </a:tabLst>
            </a:pPr>
            <a:endParaRPr sz="2200" dirty="0">
              <a:latin typeface="Calisto MT"/>
              <a:cs typeface="Calisto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449227"/>
            <a:ext cx="8631938" cy="654025"/>
          </a:xfrm>
          <a:prstGeom prst="rect">
            <a:avLst/>
          </a:prstGeom>
        </p:spPr>
        <p:txBody>
          <a:bodyPr vert="horz" wrap="square" lIns="0" tIns="0" rIns="0" bIns="0" rtlCol="0">
            <a:spAutoFit/>
          </a:bodyPr>
          <a:lstStyle/>
          <a:p>
            <a:pPr marL="111125" marR="5080">
              <a:lnSpc>
                <a:spcPts val="5100"/>
              </a:lnSpc>
            </a:pPr>
            <a:r>
              <a:rPr lang="en-US" sz="4000" b="1" spc="-45" dirty="0">
                <a:solidFill>
                  <a:schemeClr val="tx2"/>
                </a:solidFill>
              </a:rPr>
              <a:t>Counseling Education </a:t>
            </a:r>
            <a:r>
              <a:rPr lang="en-US" sz="4000" b="1" spc="-25" dirty="0">
                <a:solidFill>
                  <a:schemeClr val="tx2"/>
                </a:solidFill>
              </a:rPr>
              <a:t>S</a:t>
            </a:r>
            <a:r>
              <a:rPr sz="4000" b="1" spc="-25" dirty="0">
                <a:solidFill>
                  <a:schemeClr val="tx2"/>
                </a:solidFill>
              </a:rPr>
              <a:t>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sp>
        <p:nvSpPr>
          <p:cNvPr id="8" name="object 8"/>
          <p:cNvSpPr txBox="1"/>
          <p:nvPr/>
        </p:nvSpPr>
        <p:spPr>
          <a:xfrm>
            <a:off x="986281" y="2336847"/>
            <a:ext cx="8157719" cy="4682564"/>
          </a:xfrm>
          <a:prstGeom prst="rect">
            <a:avLst/>
          </a:prstGeom>
        </p:spPr>
        <p:txBody>
          <a:bodyPr vert="horz" wrap="square" lIns="0" tIns="0" rIns="0" bIns="0" rtlCol="0">
            <a:spAutoFit/>
          </a:bodyPr>
          <a:lstStyle/>
          <a:p>
            <a:pPr marL="469900" marR="370205" indent="-457200">
              <a:lnSpc>
                <a:spcPts val="2800"/>
              </a:lnSpc>
              <a:buClr>
                <a:srgbClr val="4472C4"/>
              </a:buClr>
              <a:buFont typeface="Cambria" panose="02040503050406030204" pitchFamily="18" charset="0"/>
              <a:buChar char="⍣"/>
              <a:tabLst>
                <a:tab pos="355600" algn="l"/>
              </a:tabLst>
            </a:pPr>
            <a:r>
              <a:rPr sz="2800" spc="-229" dirty="0">
                <a:solidFill>
                  <a:srgbClr val="404040"/>
                </a:solidFill>
                <a:latin typeface="Cambria" panose="02040503050406030204" pitchFamily="18" charset="0"/>
                <a:ea typeface="Cambria" panose="02040503050406030204" pitchFamily="18" charset="0"/>
                <a:cs typeface="Calisto MT"/>
              </a:rPr>
              <a:t>T</a:t>
            </a:r>
            <a:r>
              <a:rPr sz="2800" spc="-15"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rom</a:t>
            </a:r>
            <a:r>
              <a:rPr sz="2800" spc="-15" dirty="0">
                <a:solidFill>
                  <a:srgbClr val="404040"/>
                </a:solidFill>
                <a:latin typeface="Cambria" panose="02040503050406030204" pitchFamily="18" charset="0"/>
                <a:ea typeface="Cambria" panose="02040503050406030204" pitchFamily="18" charset="0"/>
                <a:cs typeface="Calisto MT"/>
              </a:rPr>
              <a:t>ot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lini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skill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ounselors</a:t>
            </a:r>
            <a:endParaRPr sz="2800" dirty="0">
              <a:latin typeface="Cambria" panose="02040503050406030204" pitchFamily="18" charset="0"/>
              <a:ea typeface="Cambria" panose="02040503050406030204" pitchFamily="18" charset="0"/>
              <a:cs typeface="Calisto MT"/>
            </a:endParaRPr>
          </a:p>
          <a:p>
            <a:pPr marL="469900" marR="20955" indent="-457200">
              <a:lnSpc>
                <a:spcPct val="100699"/>
              </a:lnSpc>
              <a:spcBef>
                <a:spcPts val="1920"/>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Supe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offers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fresh,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d</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ers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persp</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llen</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a:t>
            </a:r>
            <a:r>
              <a:rPr sz="2800" spc="3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thei</a:t>
            </a:r>
            <a:r>
              <a:rPr sz="2800" dirty="0">
                <a:solidFill>
                  <a:srgbClr val="404040"/>
                </a:solidFill>
                <a:latin typeface="Cambria" panose="02040503050406030204" pitchFamily="18" charset="0"/>
                <a:ea typeface="Cambria" panose="02040503050406030204" pitchFamily="18" charset="0"/>
                <a:cs typeface="Calisto MT"/>
              </a:rPr>
              <a:t>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p</a:t>
            </a:r>
            <a:r>
              <a:rPr sz="2800" dirty="0">
                <a:solidFill>
                  <a:srgbClr val="404040"/>
                </a:solidFill>
                <a:latin typeface="Cambria" panose="02040503050406030204" pitchFamily="18" charset="0"/>
                <a:ea typeface="Cambria" panose="02040503050406030204" pitchFamily="18" charset="0"/>
                <a:cs typeface="Calisto MT"/>
              </a:rPr>
              <a:t>ra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stren</a:t>
            </a:r>
            <a:r>
              <a:rPr sz="280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ths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llen</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a:t>
            </a:r>
            <a:r>
              <a:rPr sz="2800" spc="-8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469900" marR="5080" indent="-457200">
              <a:lnSpc>
                <a:spcPct val="99500"/>
              </a:lnSpc>
              <a:spcBef>
                <a:spcPts val="2035"/>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Through</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onti</a:t>
            </a:r>
            <a:r>
              <a:rPr sz="2800" spc="-70" dirty="0">
                <a:solidFill>
                  <a:srgbClr val="404040"/>
                </a:solidFill>
                <a:latin typeface="Cambria" panose="02040503050406030204" pitchFamily="18" charset="0"/>
                <a:ea typeface="Cambria" panose="02040503050406030204" pitchFamily="18" charset="0"/>
                <a:cs typeface="Calisto MT"/>
              </a:rPr>
              <a:t>n</a:t>
            </a:r>
            <a:r>
              <a:rPr sz="2800" spc="-15" dirty="0">
                <a:solidFill>
                  <a:srgbClr val="404040"/>
                </a:solidFill>
                <a:latin typeface="Cambria" panose="02040503050406030204" pitchFamily="18" charset="0"/>
                <a:ea typeface="Cambria" panose="02040503050406030204" pitchFamily="18" charset="0"/>
                <a:cs typeface="Calisto MT"/>
              </a:rPr>
              <a:t>uin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c</a:t>
            </a:r>
            <a:r>
              <a:rPr sz="2800" spc="-8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a:t>
            </a:r>
            <a:r>
              <a:rPr sz="2800" spc="3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 feedb</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k,</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rea</a:t>
            </a:r>
            <a:r>
              <a:rPr sz="2800" spc="-10"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ed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5" dirty="0">
                <a:solidFill>
                  <a:srgbClr val="404040"/>
                </a:solidFill>
                <a:latin typeface="Cambria" panose="02040503050406030204" pitchFamily="18" charset="0"/>
                <a:ea typeface="Cambria" panose="02040503050406030204" pitchFamily="18" charset="0"/>
                <a:cs typeface="Calisto MT"/>
              </a:rPr>
              <a:t>a</a:t>
            </a:r>
            <a:r>
              <a:rPr sz="2800" spc="-7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reness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lini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fo</a:t>
            </a:r>
            <a:r>
              <a:rPr sz="2800" spc="4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titud</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57D1-5552-1749-9C08-3DBF70543EE8}"/>
              </a:ext>
            </a:extLst>
          </p:cNvPr>
          <p:cNvSpPr>
            <a:spLocks noGrp="1"/>
          </p:cNvSpPr>
          <p:nvPr>
            <p:ph type="title"/>
          </p:nvPr>
        </p:nvSpPr>
        <p:spPr>
          <a:xfrm>
            <a:off x="1068706" y="1113082"/>
            <a:ext cx="7920987" cy="1477716"/>
          </a:xfrm>
        </p:spPr>
        <p:txBody>
          <a:bodyPr>
            <a:normAutofit/>
          </a:bodyPr>
          <a:lstStyle/>
          <a:p>
            <a:r>
              <a:rPr lang="en-US" sz="4000" b="1" spc="-45" dirty="0">
                <a:solidFill>
                  <a:schemeClr val="tx2"/>
                </a:solidFill>
              </a:rPr>
              <a:t>Counseling Education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Foundations</a:t>
            </a:r>
            <a:endParaRPr lang="en-US" sz="4000" b="1" dirty="0">
              <a:solidFill>
                <a:schemeClr val="tx2"/>
              </a:solidFill>
            </a:endParaRPr>
          </a:p>
        </p:txBody>
      </p:sp>
      <p:graphicFrame>
        <p:nvGraphicFramePr>
          <p:cNvPr id="5" name="Content Placeholder 2">
            <a:extLst>
              <a:ext uri="{FF2B5EF4-FFF2-40B4-BE49-F238E27FC236}">
                <a16:creationId xmlns:a16="http://schemas.microsoft.com/office/drawing/2014/main" id="{EA2D04A0-0528-4052-AB8A-FCCD433CB103}"/>
              </a:ext>
            </a:extLst>
          </p:cNvPr>
          <p:cNvGraphicFramePr>
            <a:graphicFrameLocks noGrp="1"/>
          </p:cNvGraphicFramePr>
          <p:nvPr>
            <p:ph idx="1"/>
            <p:extLst>
              <p:ext uri="{D42A27DB-BD31-4B8C-83A1-F6EECF244321}">
                <p14:modId xmlns:p14="http://schemas.microsoft.com/office/powerpoint/2010/main" val="3934639474"/>
              </p:ext>
            </p:extLst>
          </p:nvPr>
        </p:nvGraphicFramePr>
        <p:xfrm>
          <a:off x="1068705" y="2743200"/>
          <a:ext cx="7920987" cy="3657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59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9BC5-D405-4B40-A129-49C1F9E50811}"/>
              </a:ext>
            </a:extLst>
          </p:cNvPr>
          <p:cNvSpPr>
            <a:spLocks noGrp="1"/>
          </p:cNvSpPr>
          <p:nvPr>
            <p:ph type="title"/>
          </p:nvPr>
        </p:nvSpPr>
        <p:spPr>
          <a:xfrm>
            <a:off x="1068706" y="1113082"/>
            <a:ext cx="7920987" cy="1477716"/>
          </a:xfrm>
        </p:spPr>
        <p:txBody>
          <a:bodyPr>
            <a:normAutofit fontScale="90000"/>
          </a:bodyPr>
          <a:lstStyle/>
          <a:p>
            <a:r>
              <a:rPr lang="en-US" sz="4400" b="1" spc="-45" dirty="0">
                <a:solidFill>
                  <a:schemeClr val="tx2"/>
                </a:solidFill>
              </a:rPr>
              <a:t>Counseling Education </a:t>
            </a:r>
            <a:r>
              <a:rPr lang="en-US" sz="4400" b="1" spc="-25" dirty="0">
                <a:solidFill>
                  <a:schemeClr val="tx2"/>
                </a:solidFill>
              </a:rPr>
              <a:t>Sup</a:t>
            </a:r>
            <a:r>
              <a:rPr lang="en-US" sz="4400" b="1" dirty="0">
                <a:solidFill>
                  <a:schemeClr val="tx2"/>
                </a:solidFill>
              </a:rPr>
              <a:t>e</a:t>
            </a:r>
            <a:r>
              <a:rPr lang="en-US" sz="4400" b="1" spc="120" dirty="0">
                <a:solidFill>
                  <a:schemeClr val="tx2"/>
                </a:solidFill>
              </a:rPr>
              <a:t>r</a:t>
            </a:r>
            <a:r>
              <a:rPr lang="en-US" sz="4400" b="1" spc="-20" dirty="0">
                <a:solidFill>
                  <a:schemeClr val="tx2"/>
                </a:solidFill>
              </a:rPr>
              <a:t>vision </a:t>
            </a:r>
            <a:br>
              <a:rPr lang="en-US" sz="4400" b="1" spc="-20" dirty="0">
                <a:solidFill>
                  <a:schemeClr val="tx2"/>
                </a:solidFill>
              </a:rPr>
            </a:br>
            <a:r>
              <a:rPr lang="en-US" b="1" dirty="0">
                <a:solidFill>
                  <a:schemeClr val="tx2"/>
                </a:solidFill>
              </a:rPr>
              <a:t>Process and Practice</a:t>
            </a:r>
          </a:p>
        </p:txBody>
      </p:sp>
      <p:grpSp>
        <p:nvGrpSpPr>
          <p:cNvPr id="3" name="Group 2">
            <a:extLst>
              <a:ext uri="{FF2B5EF4-FFF2-40B4-BE49-F238E27FC236}">
                <a16:creationId xmlns:a16="http://schemas.microsoft.com/office/drawing/2014/main" id="{4E06DA3D-AD7B-17B3-C680-07D2F9B45ED1}"/>
              </a:ext>
            </a:extLst>
          </p:cNvPr>
          <p:cNvGrpSpPr/>
          <p:nvPr/>
        </p:nvGrpSpPr>
        <p:grpSpPr>
          <a:xfrm>
            <a:off x="1219200" y="2743200"/>
            <a:ext cx="7770490" cy="4191000"/>
            <a:chOff x="3827778" y="2995866"/>
            <a:chExt cx="5161912" cy="3565440"/>
          </a:xfrm>
        </p:grpSpPr>
        <p:sp>
          <p:nvSpPr>
            <p:cNvPr id="4" name="Freeform: Shape 3">
              <a:extLst>
                <a:ext uri="{FF2B5EF4-FFF2-40B4-BE49-F238E27FC236}">
                  <a16:creationId xmlns:a16="http://schemas.microsoft.com/office/drawing/2014/main" id="{8278E182-AC85-9636-E67D-3EAF37DB3198}"/>
                </a:ext>
              </a:extLst>
            </p:cNvPr>
            <p:cNvSpPr/>
            <p:nvPr/>
          </p:nvSpPr>
          <p:spPr>
            <a:xfrm>
              <a:off x="3827778" y="2995866"/>
              <a:ext cx="5161912" cy="1759680"/>
            </a:xfrm>
            <a:custGeom>
              <a:avLst/>
              <a:gdLst>
                <a:gd name="connsiteX0" fmla="*/ 0 w 5161912"/>
                <a:gd name="connsiteY0" fmla="*/ 293286 h 1759680"/>
                <a:gd name="connsiteX1" fmla="*/ 293286 w 5161912"/>
                <a:gd name="connsiteY1" fmla="*/ 0 h 1759680"/>
                <a:gd name="connsiteX2" fmla="*/ 4868626 w 5161912"/>
                <a:gd name="connsiteY2" fmla="*/ 0 h 1759680"/>
                <a:gd name="connsiteX3" fmla="*/ 5161912 w 5161912"/>
                <a:gd name="connsiteY3" fmla="*/ 293286 h 1759680"/>
                <a:gd name="connsiteX4" fmla="*/ 5161912 w 5161912"/>
                <a:gd name="connsiteY4" fmla="*/ 1466394 h 1759680"/>
                <a:gd name="connsiteX5" fmla="*/ 4868626 w 5161912"/>
                <a:gd name="connsiteY5" fmla="*/ 1759680 h 1759680"/>
                <a:gd name="connsiteX6" fmla="*/ 293286 w 5161912"/>
                <a:gd name="connsiteY6" fmla="*/ 1759680 h 1759680"/>
                <a:gd name="connsiteX7" fmla="*/ 0 w 5161912"/>
                <a:gd name="connsiteY7" fmla="*/ 1466394 h 1759680"/>
                <a:gd name="connsiteX8" fmla="*/ 0 w 5161912"/>
                <a:gd name="connsiteY8" fmla="*/ 293286 h 1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912" h="1759680">
                  <a:moveTo>
                    <a:pt x="0" y="293286"/>
                  </a:moveTo>
                  <a:cubicBezTo>
                    <a:pt x="0" y="131309"/>
                    <a:pt x="131309" y="0"/>
                    <a:pt x="293286" y="0"/>
                  </a:cubicBezTo>
                  <a:lnTo>
                    <a:pt x="4868626" y="0"/>
                  </a:lnTo>
                  <a:cubicBezTo>
                    <a:pt x="5030603" y="0"/>
                    <a:pt x="5161912" y="131309"/>
                    <a:pt x="5161912" y="293286"/>
                  </a:cubicBezTo>
                  <a:lnTo>
                    <a:pt x="5161912" y="1466394"/>
                  </a:lnTo>
                  <a:cubicBezTo>
                    <a:pt x="5161912" y="1628371"/>
                    <a:pt x="5030603" y="1759680"/>
                    <a:pt x="4868626" y="1759680"/>
                  </a:cubicBezTo>
                  <a:lnTo>
                    <a:pt x="293286" y="1759680"/>
                  </a:lnTo>
                  <a:cubicBezTo>
                    <a:pt x="131309" y="1759680"/>
                    <a:pt x="0" y="1628371"/>
                    <a:pt x="0" y="1466394"/>
                  </a:cubicBezTo>
                  <a:lnTo>
                    <a:pt x="0" y="293286"/>
                  </a:lnTo>
                  <a:close/>
                </a:path>
              </a:pathLst>
            </a:custGeom>
            <a:solidFill>
              <a:srgbClr val="5B9BD5"/>
            </a:solidFill>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6860" tIns="146860" rIns="146860" bIns="146860" numCol="1" spcCol="1270" anchor="ctr" anchorCtr="0">
              <a:noAutofit/>
            </a:bodyPr>
            <a:lstStyle/>
            <a:p>
              <a:pPr marL="0" lvl="0" indent="0" algn="l" defTabSz="711200">
                <a:lnSpc>
                  <a:spcPct val="90000"/>
                </a:lnSpc>
                <a:spcBef>
                  <a:spcPct val="0"/>
                </a:spcBef>
                <a:spcAft>
                  <a:spcPct val="35000"/>
                </a:spcAft>
                <a:buNone/>
              </a:pPr>
              <a:r>
                <a:rPr lang="en-US" sz="2200" kern="1200" dirty="0"/>
                <a:t>Clinical supervision “is a working alliance targeted toward goals of mastery of specific skills, a broader scope of concern for the client, awareness of one’s own impact on the counseling process, and translation of theory into practice. . . . It is an “intensive, evaluative, ongoing and demanding relationship . . . that encourages both vulnerability and independence.”</a:t>
              </a:r>
            </a:p>
          </p:txBody>
        </p:sp>
        <p:sp>
          <p:nvSpPr>
            <p:cNvPr id="6" name="Freeform: Shape 5">
              <a:extLst>
                <a:ext uri="{FF2B5EF4-FFF2-40B4-BE49-F238E27FC236}">
                  <a16:creationId xmlns:a16="http://schemas.microsoft.com/office/drawing/2014/main" id="{5F9DC835-3F6B-EF42-D226-D76B3B870215}"/>
                </a:ext>
              </a:extLst>
            </p:cNvPr>
            <p:cNvSpPr/>
            <p:nvPr/>
          </p:nvSpPr>
          <p:spPr>
            <a:xfrm>
              <a:off x="3827778" y="4801626"/>
              <a:ext cx="5161912" cy="1759680"/>
            </a:xfrm>
            <a:custGeom>
              <a:avLst/>
              <a:gdLst>
                <a:gd name="connsiteX0" fmla="*/ 0 w 5161912"/>
                <a:gd name="connsiteY0" fmla="*/ 293286 h 1759680"/>
                <a:gd name="connsiteX1" fmla="*/ 293286 w 5161912"/>
                <a:gd name="connsiteY1" fmla="*/ 0 h 1759680"/>
                <a:gd name="connsiteX2" fmla="*/ 4868626 w 5161912"/>
                <a:gd name="connsiteY2" fmla="*/ 0 h 1759680"/>
                <a:gd name="connsiteX3" fmla="*/ 5161912 w 5161912"/>
                <a:gd name="connsiteY3" fmla="*/ 293286 h 1759680"/>
                <a:gd name="connsiteX4" fmla="*/ 5161912 w 5161912"/>
                <a:gd name="connsiteY4" fmla="*/ 1466394 h 1759680"/>
                <a:gd name="connsiteX5" fmla="*/ 4868626 w 5161912"/>
                <a:gd name="connsiteY5" fmla="*/ 1759680 h 1759680"/>
                <a:gd name="connsiteX6" fmla="*/ 293286 w 5161912"/>
                <a:gd name="connsiteY6" fmla="*/ 1759680 h 1759680"/>
                <a:gd name="connsiteX7" fmla="*/ 0 w 5161912"/>
                <a:gd name="connsiteY7" fmla="*/ 1466394 h 1759680"/>
                <a:gd name="connsiteX8" fmla="*/ 0 w 5161912"/>
                <a:gd name="connsiteY8" fmla="*/ 293286 h 1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912" h="1759680">
                  <a:moveTo>
                    <a:pt x="0" y="293286"/>
                  </a:moveTo>
                  <a:cubicBezTo>
                    <a:pt x="0" y="131309"/>
                    <a:pt x="131309" y="0"/>
                    <a:pt x="293286" y="0"/>
                  </a:cubicBezTo>
                  <a:lnTo>
                    <a:pt x="4868626" y="0"/>
                  </a:lnTo>
                  <a:cubicBezTo>
                    <a:pt x="5030603" y="0"/>
                    <a:pt x="5161912" y="131309"/>
                    <a:pt x="5161912" y="293286"/>
                  </a:cubicBezTo>
                  <a:lnTo>
                    <a:pt x="5161912" y="1466394"/>
                  </a:lnTo>
                  <a:cubicBezTo>
                    <a:pt x="5161912" y="1628371"/>
                    <a:pt x="5030603" y="1759680"/>
                    <a:pt x="4868626" y="1759680"/>
                  </a:cubicBezTo>
                  <a:lnTo>
                    <a:pt x="293286" y="1759680"/>
                  </a:lnTo>
                  <a:cubicBezTo>
                    <a:pt x="131309" y="1759680"/>
                    <a:pt x="0" y="1628371"/>
                    <a:pt x="0" y="1466394"/>
                  </a:cubicBezTo>
                  <a:lnTo>
                    <a:pt x="0" y="293286"/>
                  </a:lnTo>
                  <a:close/>
                </a:path>
              </a:pathLst>
            </a:custGeom>
            <a:solidFill>
              <a:schemeClr val="accent1"/>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46860" tIns="146860" rIns="146860" bIns="146860" numCol="1" spcCol="1270" anchor="ctr" anchorCtr="0">
              <a:noAutofit/>
            </a:bodyPr>
            <a:lstStyle/>
            <a:p>
              <a:pPr marL="0" lvl="0" indent="0" algn="l" defTabSz="711200">
                <a:lnSpc>
                  <a:spcPct val="90000"/>
                </a:lnSpc>
                <a:spcBef>
                  <a:spcPct val="0"/>
                </a:spcBef>
                <a:spcAft>
                  <a:spcPct val="35000"/>
                </a:spcAft>
                <a:buNone/>
              </a:pPr>
              <a:r>
                <a:rPr lang="en-US" sz="2200" kern="1200" dirty="0"/>
                <a:t>Learning to identify the interventions (what) and the principles (why) of therapeutic process. A supervisee may be quite empathic and intuitive, but “entry-level counselors lack the grounding needed for identifying what they did and why they did it. . . . They have minimal background in conceptualizing treatment plans and justifying specific clinical interventions” (Powell and Brodsky, 1998).</a:t>
              </a:r>
            </a:p>
          </p:txBody>
        </p:sp>
      </p:grpSp>
    </p:spTree>
    <p:extLst>
      <p:ext uri="{BB962C8B-B14F-4D97-AF65-F5344CB8AC3E}">
        <p14:creationId xmlns:p14="http://schemas.microsoft.com/office/powerpoint/2010/main" val="246161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55780" cy="7770377"/>
            <a:chOff x="0" y="0"/>
            <a:chExt cx="12188825" cy="6856215"/>
          </a:xfrm>
        </p:grpSpPr>
        <p:pic>
          <p:nvPicPr>
            <p:cNvPr id="80" name="Picture 7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1" name="Rectangle 8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 name="Picture 8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3" name="Picture 8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85" name="Straight Connector 8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1839" y="2744328"/>
            <a:ext cx="7761021"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7" name="Rectangle 86">
            <a:extLst>
              <a:ext uri="{FF2B5EF4-FFF2-40B4-BE49-F238E27FC236}">
                <a16:creationId xmlns:a16="http://schemas.microsoft.com/office/drawing/2014/main" id="{32C73C56-5D7A-4295-A358-28A652E98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05C8B8A8-5B86-45F5-AFF1-8CDE976386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63" y="2"/>
            <a:ext cx="9262640" cy="7770376"/>
            <a:chOff x="486138" y="2"/>
            <a:chExt cx="11227442" cy="6856213"/>
          </a:xfrm>
        </p:grpSpPr>
        <p:sp>
          <p:nvSpPr>
            <p:cNvPr id="90" name="Rectangle 89">
              <a:extLst>
                <a:ext uri="{FF2B5EF4-FFF2-40B4-BE49-F238E27FC236}">
                  <a16:creationId xmlns:a16="http://schemas.microsoft.com/office/drawing/2014/main" id="{8B43F405-0FCC-4C8D-A65C-BA8415429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1"/>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9577656A-8C97-4E94-8C58-60A7E7F00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92" name="Group 91">
              <a:extLst>
                <a:ext uri="{FF2B5EF4-FFF2-40B4-BE49-F238E27FC236}">
                  <a16:creationId xmlns:a16="http://schemas.microsoft.com/office/drawing/2014/main" id="{E61CA90F-49B0-444E-A71F-0E7472F447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93" name="Rounded Rectangle 39">
                <a:extLst>
                  <a:ext uri="{FF2B5EF4-FFF2-40B4-BE49-F238E27FC236}">
                    <a16:creationId xmlns:a16="http://schemas.microsoft.com/office/drawing/2014/main" id="{A19BE440-6A4B-47E0-9438-D501F9FD6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a:extLst>
                  <a:ext uri="{FF2B5EF4-FFF2-40B4-BE49-F238E27FC236}">
                    <a16:creationId xmlns:a16="http://schemas.microsoft.com/office/drawing/2014/main" id="{B87E0D32-D6CC-4C26-B6A2-CB8A0E6D8E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95" name="Rounded Rectangle 41">
                <a:extLst>
                  <a:ext uri="{FF2B5EF4-FFF2-40B4-BE49-F238E27FC236}">
                    <a16:creationId xmlns:a16="http://schemas.microsoft.com/office/drawing/2014/main" id="{2CAD56D6-5C66-4CC7-A786-A71168EE3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AA93EE45-7C95-4D3A-A0E2-E70FD919A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86F758B-7314-CA4C-B6C3-AD27433C2509}"/>
              </a:ext>
            </a:extLst>
          </p:cNvPr>
          <p:cNvSpPr>
            <a:spLocks noGrp="1"/>
          </p:cNvSpPr>
          <p:nvPr>
            <p:ph type="title" idx="4294967295"/>
          </p:nvPr>
        </p:nvSpPr>
        <p:spPr>
          <a:xfrm>
            <a:off x="1068705" y="901982"/>
            <a:ext cx="7920987" cy="1477716"/>
          </a:xfrm>
        </p:spPr>
        <p:txBody>
          <a:bodyPr vert="horz" lIns="91440" tIns="45720" rIns="91440" bIns="45720" rtlCol="0" anchor="ctr">
            <a:normAutofit/>
          </a:bodyPr>
          <a:lstStyle/>
          <a:p>
            <a:pPr defTabSz="457200"/>
            <a:r>
              <a:rPr lang="en-US" b="1" dirty="0">
                <a:solidFill>
                  <a:schemeClr val="tx2"/>
                </a:solidFill>
              </a:rPr>
              <a:t>Key Points in Counseling Supervision</a:t>
            </a:r>
          </a:p>
        </p:txBody>
      </p:sp>
      <p:cxnSp>
        <p:nvCxnSpPr>
          <p:cNvPr id="98" name="Straight Connector 97">
            <a:extLst>
              <a:ext uri="{FF2B5EF4-FFF2-40B4-BE49-F238E27FC236}">
                <a16:creationId xmlns:a16="http://schemas.microsoft.com/office/drawing/2014/main" id="{62F5C8C5-5FD1-4685-87D6-BCDC0A017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1839" y="2744328"/>
            <a:ext cx="7761021"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B63C8C-A27E-4685-8C74-EE82F4CF8611}"/>
              </a:ext>
            </a:extLst>
          </p:cNvPr>
          <p:cNvGraphicFramePr>
            <a:graphicFrameLocks noGrp="1"/>
          </p:cNvGraphicFramePr>
          <p:nvPr>
            <p:ph idx="4294967295"/>
            <p:extLst>
              <p:ext uri="{D42A27DB-BD31-4B8C-83A1-F6EECF244321}">
                <p14:modId xmlns:p14="http://schemas.microsoft.com/office/powerpoint/2010/main" val="1024550915"/>
              </p:ext>
            </p:extLst>
          </p:nvPr>
        </p:nvGraphicFramePr>
        <p:xfrm>
          <a:off x="1068705" y="2897856"/>
          <a:ext cx="7920987" cy="37614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536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1138681" y="501532"/>
            <a:ext cx="7772400" cy="1659352"/>
          </a:xfrm>
          <a:prstGeom prst="rect">
            <a:avLst/>
          </a:prstGeom>
        </p:spPr>
        <p:txBody>
          <a:bodyPr vert="horz" wrap="square" lIns="0" tIns="302184" rIns="0" bIns="0" rtlCol="0">
            <a:spAutoFit/>
          </a:bodyPr>
          <a:lstStyle/>
          <a:p>
            <a:pPr marL="546735">
              <a:lnSpc>
                <a:spcPct val="100000"/>
              </a:lnSpc>
            </a:pPr>
            <a:r>
              <a:rPr lang="en-US" b="1" dirty="0">
                <a:solidFill>
                  <a:schemeClr val="tx2"/>
                </a:solidFill>
              </a:rPr>
              <a:t>Key Points in Counseling Supervision</a:t>
            </a:r>
            <a:endParaRPr b="1" spc="-25" dirty="0">
              <a:solidFill>
                <a:schemeClr val="tx2"/>
              </a:solidFill>
            </a:endParaRPr>
          </a:p>
        </p:txBody>
      </p:sp>
      <p:graphicFrame>
        <p:nvGraphicFramePr>
          <p:cNvPr id="11" name="object 8">
            <a:extLst>
              <a:ext uri="{FF2B5EF4-FFF2-40B4-BE49-F238E27FC236}">
                <a16:creationId xmlns:a16="http://schemas.microsoft.com/office/drawing/2014/main" id="{E8D2B2AC-D939-EED4-8224-468A3F97293C}"/>
              </a:ext>
            </a:extLst>
          </p:cNvPr>
          <p:cNvGraphicFramePr/>
          <p:nvPr>
            <p:extLst>
              <p:ext uri="{D42A27DB-BD31-4B8C-83A1-F6EECF244321}">
                <p14:modId xmlns:p14="http://schemas.microsoft.com/office/powerpoint/2010/main" val="4097989934"/>
              </p:ext>
            </p:extLst>
          </p:nvPr>
        </p:nvGraphicFramePr>
        <p:xfrm>
          <a:off x="721869" y="2124043"/>
          <a:ext cx="8614662" cy="4896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321165"/>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1219201" y="758165"/>
            <a:ext cx="7544984" cy="1288494"/>
          </a:xfrm>
          <a:prstGeom prst="rect">
            <a:avLst/>
          </a:prstGeom>
        </p:spPr>
        <p:txBody>
          <a:bodyPr vert="horz" wrap="square" lIns="0" tIns="0" rIns="0" bIns="0" rtlCol="0">
            <a:spAutoFit/>
          </a:bodyPr>
          <a:lstStyle/>
          <a:p>
            <a:pPr marL="255270" marR="5080" indent="487680">
              <a:lnSpc>
                <a:spcPts val="5100"/>
              </a:lnSpc>
            </a:pPr>
            <a:r>
              <a:rPr lang="en-US" sz="4000" b="1" dirty="0">
                <a:solidFill>
                  <a:schemeClr val="tx2"/>
                </a:solidFill>
              </a:rPr>
              <a:t>The Supervision Relationship (supervisor-supervisee)</a:t>
            </a:r>
            <a:endParaRPr sz="4300" b="1" dirty="0">
              <a:solidFill>
                <a:schemeClr val="tx2"/>
              </a:solidFill>
            </a:endParaRPr>
          </a:p>
        </p:txBody>
      </p:sp>
      <p:graphicFrame>
        <p:nvGraphicFramePr>
          <p:cNvPr id="11" name="Diagram 10">
            <a:extLst>
              <a:ext uri="{FF2B5EF4-FFF2-40B4-BE49-F238E27FC236}">
                <a16:creationId xmlns:a16="http://schemas.microsoft.com/office/drawing/2014/main" id="{42E53EE3-74F8-CD4C-FFF5-5C2DB05C9EAA}"/>
              </a:ext>
            </a:extLst>
          </p:cNvPr>
          <p:cNvGraphicFramePr/>
          <p:nvPr>
            <p:extLst>
              <p:ext uri="{D42A27DB-BD31-4B8C-83A1-F6EECF244321}">
                <p14:modId xmlns:p14="http://schemas.microsoft.com/office/powerpoint/2010/main" val="2333062636"/>
              </p:ext>
            </p:extLst>
          </p:nvPr>
        </p:nvGraphicFramePr>
        <p:xfrm>
          <a:off x="721869" y="2201423"/>
          <a:ext cx="8614662" cy="4565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9272-E693-7243-963D-0D5AEA02516A}"/>
              </a:ext>
            </a:extLst>
          </p:cNvPr>
          <p:cNvSpPr>
            <a:spLocks noGrp="1"/>
          </p:cNvSpPr>
          <p:nvPr>
            <p:ph type="title"/>
          </p:nvPr>
        </p:nvSpPr>
        <p:spPr/>
        <p:txBody>
          <a:bodyPr/>
          <a:lstStyle/>
          <a:p>
            <a:r>
              <a:rPr lang="en-US" b="1" dirty="0">
                <a:solidFill>
                  <a:schemeClr val="tx2"/>
                </a:solidFill>
              </a:rPr>
              <a:t>The Supervision Relationship (supervisor-supervisee)</a:t>
            </a:r>
          </a:p>
        </p:txBody>
      </p:sp>
      <p:graphicFrame>
        <p:nvGraphicFramePr>
          <p:cNvPr id="5" name="Content Placeholder 2">
            <a:extLst>
              <a:ext uri="{FF2B5EF4-FFF2-40B4-BE49-F238E27FC236}">
                <a16:creationId xmlns:a16="http://schemas.microsoft.com/office/drawing/2014/main" id="{4FED45B8-56FB-B780-4044-DFB09CB673B9}"/>
              </a:ext>
            </a:extLst>
          </p:cNvPr>
          <p:cNvGraphicFramePr>
            <a:graphicFrameLocks noGrp="1"/>
          </p:cNvGraphicFramePr>
          <p:nvPr>
            <p:ph idx="1"/>
            <p:extLst>
              <p:ext uri="{D42A27DB-BD31-4B8C-83A1-F6EECF244321}">
                <p14:modId xmlns:p14="http://schemas.microsoft.com/office/powerpoint/2010/main" val="133915756"/>
              </p:ext>
            </p:extLst>
          </p:nvPr>
        </p:nvGraphicFramePr>
        <p:xfrm>
          <a:off x="1066800" y="26670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50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838201" y="759470"/>
            <a:ext cx="8614662" cy="1288494"/>
          </a:xfrm>
          <a:prstGeom prst="rect">
            <a:avLst/>
          </a:prstGeom>
        </p:spPr>
        <p:txBody>
          <a:bodyPr vert="horz" wrap="square" lIns="0" tIns="0" rIns="0" bIns="0" rtlCol="0">
            <a:spAutoFit/>
          </a:bodyPr>
          <a:lstStyle/>
          <a:p>
            <a:pPr marL="61913" marR="5080">
              <a:lnSpc>
                <a:spcPts val="5100"/>
              </a:lnSpc>
            </a:pPr>
            <a:r>
              <a:rPr lang="en-US" sz="4000" b="1" dirty="0">
                <a:solidFill>
                  <a:schemeClr val="tx2"/>
                </a:solidFill>
              </a:rPr>
              <a:t>The Supervision Relationship </a:t>
            </a:r>
            <a:br>
              <a:rPr lang="en-US" sz="4000" b="1" dirty="0">
                <a:solidFill>
                  <a:schemeClr val="tx2"/>
                </a:solidFill>
              </a:rPr>
            </a:br>
            <a:r>
              <a:rPr lang="en-US" sz="4000" b="1" dirty="0">
                <a:solidFill>
                  <a:schemeClr val="tx2"/>
                </a:solidFill>
              </a:rPr>
              <a:t>(supervisor-supervisee)</a:t>
            </a:r>
            <a:endParaRPr sz="4300" b="1" dirty="0">
              <a:solidFill>
                <a:schemeClr val="tx2"/>
              </a:solidFill>
            </a:endParaRPr>
          </a:p>
        </p:txBody>
      </p:sp>
      <p:graphicFrame>
        <p:nvGraphicFramePr>
          <p:cNvPr id="10" name="object 8">
            <a:extLst>
              <a:ext uri="{FF2B5EF4-FFF2-40B4-BE49-F238E27FC236}">
                <a16:creationId xmlns:a16="http://schemas.microsoft.com/office/drawing/2014/main" id="{363B7191-C7E2-E601-EE9B-F70DC4414AB0}"/>
              </a:ext>
            </a:extLst>
          </p:cNvPr>
          <p:cNvGraphicFramePr/>
          <p:nvPr>
            <p:extLst>
              <p:ext uri="{D42A27DB-BD31-4B8C-83A1-F6EECF244321}">
                <p14:modId xmlns:p14="http://schemas.microsoft.com/office/powerpoint/2010/main" val="3011273940"/>
              </p:ext>
            </p:extLst>
          </p:nvPr>
        </p:nvGraphicFramePr>
        <p:xfrm>
          <a:off x="721869" y="2124043"/>
          <a:ext cx="8614662" cy="5126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3F3F-B752-203F-154F-09425E4C44D7}"/>
              </a:ext>
            </a:extLst>
          </p:cNvPr>
          <p:cNvSpPr>
            <a:spLocks noGrp="1"/>
          </p:cNvSpPr>
          <p:nvPr>
            <p:ph type="title"/>
          </p:nvPr>
        </p:nvSpPr>
        <p:spPr>
          <a:xfrm>
            <a:off x="1068706" y="1113082"/>
            <a:ext cx="7920987" cy="1477716"/>
          </a:xfrm>
        </p:spPr>
        <p:txBody>
          <a:bodyPr>
            <a:normAutofit/>
          </a:bodyPr>
          <a:lstStyle/>
          <a:p>
            <a:pPr>
              <a:lnSpc>
                <a:spcPct val="90000"/>
              </a:lnSpc>
            </a:pPr>
            <a:r>
              <a:rPr lang="en-US" b="1" spc="-30" dirty="0">
                <a:solidFill>
                  <a:schemeClr val="tx2"/>
                </a:solidFill>
                <a:latin typeface="+mj-lt"/>
                <a:cs typeface="Calisto MT"/>
              </a:rPr>
              <a:t>Welcome to the NSU Counseling  Supe</a:t>
            </a:r>
            <a:r>
              <a:rPr lang="en-US" b="1" spc="114" dirty="0">
                <a:solidFill>
                  <a:schemeClr val="tx2"/>
                </a:solidFill>
                <a:latin typeface="+mj-lt"/>
                <a:cs typeface="Calisto MT"/>
              </a:rPr>
              <a:t>r</a:t>
            </a:r>
            <a:r>
              <a:rPr lang="en-US" b="1" spc="-20" dirty="0">
                <a:solidFill>
                  <a:schemeClr val="tx2"/>
                </a:solidFill>
                <a:latin typeface="+mj-lt"/>
                <a:cs typeface="Calisto MT"/>
              </a:rPr>
              <a:t>vision Training</a:t>
            </a:r>
            <a:endParaRPr lang="en-US" sz="3100" dirty="0">
              <a:solidFill>
                <a:schemeClr val="tx2"/>
              </a:solidFill>
            </a:endParaRPr>
          </a:p>
        </p:txBody>
      </p:sp>
      <p:pic>
        <p:nvPicPr>
          <p:cNvPr id="5" name="Graphic 6" descr="Handshake">
            <a:extLst>
              <a:ext uri="{FF2B5EF4-FFF2-40B4-BE49-F238E27FC236}">
                <a16:creationId xmlns:a16="http://schemas.microsoft.com/office/drawing/2014/main" id="{D5CBD106-6D6B-1A25-9986-53C05CA336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3271" y="3547695"/>
            <a:ext cx="2243505" cy="2548305"/>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a16="http://schemas.microsoft.com/office/drawing/2014/main" id="{C919E9E8-57F5-2E68-4BCE-495525B97472}"/>
              </a:ext>
            </a:extLst>
          </p:cNvPr>
          <p:cNvSpPr>
            <a:spLocks noGrp="1"/>
          </p:cNvSpPr>
          <p:nvPr>
            <p:ph idx="1"/>
          </p:nvPr>
        </p:nvSpPr>
        <p:spPr>
          <a:xfrm>
            <a:off x="3443547" y="2743200"/>
            <a:ext cx="5852853" cy="4191000"/>
          </a:xfrm>
        </p:spPr>
        <p:txBody>
          <a:bodyPr>
            <a:normAutofit/>
          </a:bodyPr>
          <a:lstStyle/>
          <a:p>
            <a:pPr marL="0" indent="0">
              <a:buNone/>
            </a:pPr>
            <a:r>
              <a:rPr lang="en-US" sz="2800" dirty="0">
                <a:solidFill>
                  <a:srgbClr val="404040"/>
                </a:solidFill>
              </a:rPr>
              <a:t>The purpose of this training </a:t>
            </a:r>
          </a:p>
          <a:p>
            <a:pPr>
              <a:buFont typeface="Webdings" panose="05030102010509060703" pitchFamily="18" charset="2"/>
              <a:buChar char=""/>
            </a:pPr>
            <a:r>
              <a:rPr lang="en-US" sz="2800" dirty="0">
                <a:solidFill>
                  <a:srgbClr val="404040"/>
                </a:solidFill>
              </a:rPr>
              <a:t>to assist site supervisors to provide the best counseling practicum/internship experience for emergent counselors at Norfolk State University</a:t>
            </a:r>
          </a:p>
          <a:p>
            <a:pPr>
              <a:buFont typeface="Webdings" panose="05030102010509060703" pitchFamily="18" charset="2"/>
              <a:buChar char=""/>
            </a:pPr>
            <a:r>
              <a:rPr lang="en-US" sz="2800" dirty="0">
                <a:solidFill>
                  <a:srgbClr val="404040"/>
                </a:solidFill>
              </a:rPr>
              <a:t> become familiar with the university practicum/internship processes</a:t>
            </a:r>
          </a:p>
        </p:txBody>
      </p:sp>
    </p:spTree>
    <p:extLst>
      <p:ext uri="{BB962C8B-B14F-4D97-AF65-F5344CB8AC3E}">
        <p14:creationId xmlns:p14="http://schemas.microsoft.com/office/powerpoint/2010/main" val="45781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990600" y="767247"/>
            <a:ext cx="8077199" cy="1231106"/>
          </a:xfrm>
          <a:prstGeom prst="rect">
            <a:avLst/>
          </a:prstGeom>
        </p:spPr>
        <p:txBody>
          <a:bodyPr vert="horz" wrap="square" lIns="0" tIns="0" rIns="0" bIns="0" rtlCol="0">
            <a:spAutoFit/>
          </a:bodyPr>
          <a:lstStyle/>
          <a:p>
            <a:pPr marL="12700" algn="ctr">
              <a:lnSpc>
                <a:spcPct val="100000"/>
              </a:lnSpc>
            </a:pPr>
            <a:r>
              <a:rPr lang="en-US" sz="4000" b="1" dirty="0">
                <a:solidFill>
                  <a:schemeClr val="tx2"/>
                </a:solidFill>
                <a:latin typeface="+mj-lt"/>
              </a:rPr>
              <a:t>The Supervision Relationship </a:t>
            </a:r>
            <a:br>
              <a:rPr lang="en-US" sz="4000" b="1" dirty="0">
                <a:solidFill>
                  <a:schemeClr val="tx2"/>
                </a:solidFill>
                <a:latin typeface="+mj-lt"/>
              </a:rPr>
            </a:br>
            <a:r>
              <a:rPr sz="4000" b="1" spc="-30" dirty="0">
                <a:solidFill>
                  <a:schemeClr val="tx2"/>
                </a:solidFill>
                <a:latin typeface="+mj-lt"/>
                <a:cs typeface="Calisto MT"/>
              </a:rPr>
              <a:t>Expe</a:t>
            </a:r>
            <a:r>
              <a:rPr sz="4000" b="1" spc="-5" dirty="0">
                <a:solidFill>
                  <a:schemeClr val="tx2"/>
                </a:solidFill>
                <a:latin typeface="+mj-lt"/>
                <a:cs typeface="Calisto MT"/>
              </a:rPr>
              <a:t>c</a:t>
            </a:r>
            <a:r>
              <a:rPr sz="4000" b="1" spc="-15" dirty="0">
                <a:solidFill>
                  <a:schemeClr val="tx2"/>
                </a:solidFill>
                <a:latin typeface="+mj-lt"/>
                <a:cs typeface="Calisto MT"/>
              </a:rPr>
              <a:t>t</a:t>
            </a:r>
            <a:r>
              <a:rPr sz="4000" b="1" spc="-5" dirty="0">
                <a:solidFill>
                  <a:schemeClr val="tx2"/>
                </a:solidFill>
                <a:latin typeface="+mj-lt"/>
                <a:cs typeface="Calisto MT"/>
              </a:rPr>
              <a:t>a</a:t>
            </a:r>
            <a:r>
              <a:rPr sz="4000" b="1" spc="-20" dirty="0">
                <a:solidFill>
                  <a:schemeClr val="tx2"/>
                </a:solidFill>
                <a:latin typeface="+mj-lt"/>
                <a:cs typeface="Calisto MT"/>
              </a:rPr>
              <a:t>tions</a:t>
            </a:r>
            <a:r>
              <a:rPr sz="4000" b="1" spc="-5" dirty="0">
                <a:solidFill>
                  <a:schemeClr val="tx2"/>
                </a:solidFill>
                <a:latin typeface="+mj-lt"/>
                <a:cs typeface="Calisto MT"/>
              </a:rPr>
              <a:t> </a:t>
            </a:r>
            <a:r>
              <a:rPr sz="4000" b="1" spc="-20" dirty="0">
                <a:solidFill>
                  <a:schemeClr val="tx2"/>
                </a:solidFill>
                <a:latin typeface="+mj-lt"/>
                <a:cs typeface="Calisto MT"/>
              </a:rPr>
              <a:t>for</a:t>
            </a:r>
            <a:r>
              <a:rPr sz="4000" b="1" spc="-5" dirty="0">
                <a:solidFill>
                  <a:schemeClr val="tx2"/>
                </a:solidFill>
                <a:latin typeface="+mj-lt"/>
                <a:cs typeface="Calisto MT"/>
              </a:rPr>
              <a:t> </a:t>
            </a:r>
            <a:r>
              <a:rPr sz="4000" b="1" spc="-30" dirty="0">
                <a:solidFill>
                  <a:schemeClr val="tx2"/>
                </a:solidFill>
                <a:latin typeface="+mj-lt"/>
                <a:cs typeface="Calisto MT"/>
              </a:rPr>
              <a:t>Sup</a:t>
            </a:r>
            <a:r>
              <a:rPr sz="4000" b="1" dirty="0">
                <a:solidFill>
                  <a:schemeClr val="tx2"/>
                </a:solidFill>
                <a:latin typeface="+mj-lt"/>
                <a:cs typeface="Calisto MT"/>
              </a:rPr>
              <a:t>e</a:t>
            </a:r>
            <a:r>
              <a:rPr sz="4000" b="1" spc="135" dirty="0">
                <a:solidFill>
                  <a:schemeClr val="tx2"/>
                </a:solidFill>
                <a:latin typeface="+mj-lt"/>
                <a:cs typeface="Calisto MT"/>
              </a:rPr>
              <a:t>r</a:t>
            </a:r>
            <a:r>
              <a:rPr sz="4000" b="1" spc="-20" dirty="0">
                <a:solidFill>
                  <a:schemeClr val="tx2"/>
                </a:solidFill>
                <a:latin typeface="+mj-lt"/>
                <a:cs typeface="Calisto MT"/>
              </a:rPr>
              <a:t>vis</a:t>
            </a:r>
            <a:r>
              <a:rPr sz="4000" b="1" dirty="0">
                <a:solidFill>
                  <a:schemeClr val="tx2"/>
                </a:solidFill>
                <a:latin typeface="+mj-lt"/>
                <a:cs typeface="Calisto MT"/>
              </a:rPr>
              <a:t>ee</a:t>
            </a:r>
          </a:p>
        </p:txBody>
      </p:sp>
      <p:sp>
        <p:nvSpPr>
          <p:cNvPr id="8" name="object 8"/>
          <p:cNvSpPr txBox="1">
            <a:spLocks noGrp="1"/>
          </p:cNvSpPr>
          <p:nvPr>
            <p:ph idx="1"/>
          </p:nvPr>
        </p:nvSpPr>
        <p:spPr>
          <a:xfrm>
            <a:off x="721869" y="2211158"/>
            <a:ext cx="8614661" cy="5069080"/>
          </a:xfrm>
          <a:prstGeom prst="rect">
            <a:avLst/>
          </a:prstGeom>
          <a:solidFill>
            <a:schemeClr val="accent1"/>
          </a:solidFill>
        </p:spPr>
        <p:txBody>
          <a:bodyPr vert="horz" wrap="square" lIns="0" tIns="0" rIns="0" bIns="0" rtlCol="0">
            <a:spAutoFit/>
          </a:bodyPr>
          <a:lstStyle/>
          <a:p>
            <a:pPr marL="355600" indent="-342900">
              <a:lnSpc>
                <a:spcPct val="100000"/>
              </a:lnSpc>
              <a:buClr>
                <a:schemeClr val="bg1"/>
              </a:buClr>
              <a:buFont typeface="Cambria" panose="02040503050406030204" pitchFamily="18" charset="0"/>
              <a:buChar char="⍣"/>
              <a:tabLst>
                <a:tab pos="355600" algn="l"/>
              </a:tabLst>
            </a:pPr>
            <a:r>
              <a:rPr sz="2000" spc="-170"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dili</a:t>
            </a:r>
            <a:r>
              <a:rPr sz="2000" spc="-25"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ent</a:t>
            </a:r>
            <a:r>
              <a:rPr sz="2000" spc="-45"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a:t>
            </a:r>
            <a:r>
              <a:rPr sz="2000" spc="-50" dirty="0">
                <a:solidFill>
                  <a:schemeClr val="bg1"/>
                </a:solidFill>
                <a:latin typeface="Cambria" panose="02040503050406030204" pitchFamily="18" charset="0"/>
                <a:ea typeface="Cambria" panose="02040503050406030204" pitchFamily="18" charset="0"/>
              </a:rPr>
              <a:t>o</a:t>
            </a:r>
            <a:r>
              <a:rPr sz="2000" spc="-10" dirty="0">
                <a:solidFill>
                  <a:schemeClr val="bg1"/>
                </a:solidFill>
                <a:latin typeface="Cambria" panose="02040503050406030204" pitchFamily="18" charset="0"/>
                <a:ea typeface="Cambria" panose="02040503050406030204" pitchFamily="18" charset="0"/>
              </a:rPr>
              <a:t>vi</a:t>
            </a:r>
            <a:r>
              <a:rPr sz="2000" dirty="0">
                <a:solidFill>
                  <a:schemeClr val="bg1"/>
                </a:solidFill>
                <a:latin typeface="Cambria" panose="02040503050406030204" pitchFamily="18" charset="0"/>
                <a:ea typeface="Cambria" panose="02040503050406030204" pitchFamily="18" charset="0"/>
              </a:rPr>
              <a:t>de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ethi</a:t>
            </a:r>
            <a:r>
              <a:rPr sz="2000" dirty="0">
                <a:solidFill>
                  <a:schemeClr val="bg1"/>
                </a:solidFill>
                <a:latin typeface="Cambria" panose="02040503050406030204" pitchFamily="18" charset="0"/>
                <a:ea typeface="Cambria" panose="02040503050406030204" pitchFamily="18" charset="0"/>
              </a:rPr>
              <a:t>ca</a:t>
            </a:r>
            <a:r>
              <a:rPr sz="2000" spc="-5" dirty="0">
                <a:solidFill>
                  <a:schemeClr val="bg1"/>
                </a:solidFill>
                <a:latin typeface="Cambria" panose="02040503050406030204" pitchFamily="18" charset="0"/>
                <a:ea typeface="Cambria" panose="02040503050406030204" pitchFamily="18" charset="0"/>
              </a:rPr>
              <a:t>l </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eff</a:t>
            </a:r>
            <a:r>
              <a:rPr sz="2000" dirty="0">
                <a:solidFill>
                  <a:schemeClr val="bg1"/>
                </a:solidFill>
                <a:latin typeface="Cambria" panose="02040503050406030204" pitchFamily="18" charset="0"/>
                <a:ea typeface="Cambria" panose="02040503050406030204" pitchFamily="18" charset="0"/>
              </a:rPr>
              <a:t>ec</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ounselin</a:t>
            </a:r>
            <a:r>
              <a:rPr sz="2000" dirty="0">
                <a:solidFill>
                  <a:schemeClr val="bg1"/>
                </a:solidFill>
                <a:latin typeface="Cambria" panose="02040503050406030204" pitchFamily="18" charset="0"/>
                <a:ea typeface="Cambria" panose="02040503050406030204" pitchFamily="18" charset="0"/>
              </a:rPr>
              <a:t>g</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es!</a:t>
            </a:r>
            <a:endParaRPr sz="16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Come</a:t>
            </a:r>
            <a:r>
              <a:rPr lang="en-US" sz="200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r</a:t>
            </a:r>
            <a:r>
              <a:rPr sz="2000" spc="20" dirty="0">
                <a:solidFill>
                  <a:schemeClr val="bg1"/>
                </a:solidFill>
                <a:latin typeface="Cambria" panose="02040503050406030204" pitchFamily="18" charset="0"/>
                <a:ea typeface="Cambria" panose="02040503050406030204" pitchFamily="18" charset="0"/>
              </a:rPr>
              <a:t>e</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ared</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rea</a:t>
            </a:r>
            <a:r>
              <a:rPr sz="2000" spc="-35" dirty="0">
                <a:solidFill>
                  <a:schemeClr val="bg1"/>
                </a:solidFill>
                <a:latin typeface="Cambria" panose="02040503050406030204" pitchFamily="18" charset="0"/>
                <a:ea typeface="Cambria" panose="02040503050406030204" pitchFamily="18" charset="0"/>
              </a:rPr>
              <a:t>d</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en</a:t>
            </a:r>
            <a:r>
              <a:rPr sz="2000" dirty="0">
                <a:solidFill>
                  <a:schemeClr val="bg1"/>
                </a:solidFill>
                <a:latin typeface="Cambria" panose="02040503050406030204" pitchFamily="18" charset="0"/>
                <a:ea typeface="Cambria" panose="02040503050406030204" pitchFamily="18" charset="0"/>
              </a:rPr>
              <a:t>ga</a:t>
            </a:r>
            <a:r>
              <a:rPr sz="2000" spc="-25"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e!</a:t>
            </a:r>
            <a:endParaRPr sz="16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P</a:t>
            </a:r>
            <a:r>
              <a:rPr sz="2000" spc="-10" dirty="0">
                <a:solidFill>
                  <a:schemeClr val="bg1"/>
                </a:solidFill>
                <a:latin typeface="Cambria" panose="02040503050406030204" pitchFamily="18" charset="0"/>
                <a:ea typeface="Cambria" panose="02040503050406030204" pitchFamily="18" charset="0"/>
              </a:rPr>
              <a:t>r</a:t>
            </a:r>
            <a:r>
              <a:rPr sz="2000" spc="-50" dirty="0">
                <a:solidFill>
                  <a:schemeClr val="bg1"/>
                </a:solidFill>
                <a:latin typeface="Cambria" panose="02040503050406030204" pitchFamily="18" charset="0"/>
                <a:ea typeface="Cambria" panose="02040503050406030204" pitchFamily="18" charset="0"/>
              </a:rPr>
              <a:t>o</a:t>
            </a:r>
            <a:r>
              <a:rPr sz="2000" spc="-10" dirty="0">
                <a:solidFill>
                  <a:schemeClr val="bg1"/>
                </a:solidFill>
                <a:latin typeface="Cambria" panose="02040503050406030204" pitchFamily="18" charset="0"/>
                <a:ea typeface="Cambria" panose="02040503050406030204" pitchFamily="18" charset="0"/>
              </a:rPr>
              <a:t>vi</a:t>
            </a:r>
            <a:r>
              <a:rPr sz="2000" dirty="0">
                <a:solidFill>
                  <a:schemeClr val="bg1"/>
                </a:solidFill>
                <a:latin typeface="Cambria" panose="02040503050406030204" pitchFamily="18" charset="0"/>
                <a:ea typeface="Cambria" panose="02040503050406030204" pitchFamily="18" charset="0"/>
              </a:rPr>
              <a:t>de</a:t>
            </a:r>
            <a:r>
              <a:rPr lang="en-US" sz="200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oppo</a:t>
            </a:r>
            <a:r>
              <a:rPr sz="2000" spc="2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tunities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for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obs</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tion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of</a:t>
            </a:r>
            <a:r>
              <a:rPr sz="2000" spc="18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profession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rac</a:t>
            </a:r>
            <a:r>
              <a:rPr sz="2000" spc="-5" dirty="0">
                <a:solidFill>
                  <a:schemeClr val="bg1"/>
                </a:solidFill>
                <a:latin typeface="Cambria" panose="02040503050406030204" pitchFamily="18" charset="0"/>
                <a:ea typeface="Cambria" panose="02040503050406030204" pitchFamily="18" charset="0"/>
              </a:rPr>
              <a:t>ti</a:t>
            </a:r>
            <a:r>
              <a:rPr sz="2000" dirty="0">
                <a:solidFill>
                  <a:schemeClr val="bg1"/>
                </a:solidFill>
                <a:latin typeface="Cambria" panose="02040503050406030204" pitchFamily="18" charset="0"/>
                <a:ea typeface="Cambria" panose="02040503050406030204" pitchFamily="18" charset="0"/>
              </a:rPr>
              <a:t>ce</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t>
            </a:r>
            <a:r>
              <a:rPr sz="2000" spc="-5" dirty="0">
                <a:solidFill>
                  <a:schemeClr val="bg1"/>
                </a:solidFill>
                <a:latin typeface="Cambria" panose="02040503050406030204" pitchFamily="18" charset="0"/>
                <a:ea typeface="Cambria" panose="02040503050406030204" pitchFamily="18" charset="0"/>
              </a:rPr>
              <a:t>l</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ed)</a:t>
            </a:r>
            <a:endParaRPr sz="2000" dirty="0">
              <a:solidFill>
                <a:schemeClr val="bg1"/>
              </a:solidFill>
              <a:latin typeface="Cambria" panose="02040503050406030204" pitchFamily="18" charset="0"/>
              <a:ea typeface="Cambria" panose="02040503050406030204" pitchFamily="18" charset="0"/>
              <a:cs typeface="Times New Roman"/>
            </a:endParaRPr>
          </a:p>
          <a:p>
            <a:pPr marL="355600" marR="5080" indent="-342900">
              <a:lnSpc>
                <a:spcPts val="17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I</a:t>
            </a:r>
            <a:r>
              <a:rPr sz="2000" spc="-10" dirty="0">
                <a:solidFill>
                  <a:schemeClr val="bg1"/>
                </a:solidFill>
                <a:latin typeface="Cambria" panose="02040503050406030204" pitchFamily="18" charset="0"/>
                <a:ea typeface="Cambria" panose="02040503050406030204" pitchFamily="18" charset="0"/>
              </a:rPr>
              <a:t>ntentiona</a:t>
            </a:r>
            <a:r>
              <a:rPr sz="2000" spc="-5" dirty="0">
                <a:solidFill>
                  <a:schemeClr val="bg1"/>
                </a:solidFill>
                <a:latin typeface="Cambria" panose="02040503050406030204" pitchFamily="18" charset="0"/>
                <a:ea typeface="Cambria" panose="02040503050406030204" pitchFamily="18" charset="0"/>
              </a:rPr>
              <a:t>l</a:t>
            </a:r>
            <a:r>
              <a:rPr sz="2000" spc="-45"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re</a:t>
            </a:r>
            <a:r>
              <a:rPr sz="2000" spc="20" dirty="0">
                <a:solidFill>
                  <a:schemeClr val="bg1"/>
                </a:solidFill>
                <a:latin typeface="Cambria" panose="02040503050406030204" pitchFamily="18" charset="0"/>
                <a:ea typeface="Cambria" panose="02040503050406030204" pitchFamily="18" charset="0"/>
              </a:rPr>
              <a:t>f</a:t>
            </a:r>
            <a:r>
              <a:rPr sz="2000" dirty="0">
                <a:solidFill>
                  <a:schemeClr val="bg1"/>
                </a:solidFill>
                <a:latin typeface="Cambria" panose="02040503050406030204" pitchFamily="18" charset="0"/>
                <a:ea typeface="Cambria" panose="02040503050406030204" pitchFamily="18" charset="0"/>
              </a:rPr>
              <a:t>lec</a:t>
            </a:r>
            <a:r>
              <a:rPr sz="2000" spc="-10" dirty="0">
                <a:solidFill>
                  <a:schemeClr val="bg1"/>
                </a:solidFill>
                <a:latin typeface="Cambria" panose="02040503050406030204" pitchFamily="18" charset="0"/>
                <a:ea typeface="Cambria" panose="02040503050406030204" pitchFamily="18" charset="0"/>
              </a:rPr>
              <a:t>t</a:t>
            </a:r>
            <a:r>
              <a:rPr lang="en-US" sz="2000" spc="-10" dirty="0">
                <a:solidFill>
                  <a:schemeClr val="bg1"/>
                </a:solidFill>
                <a:latin typeface="Cambria" panose="02040503050406030204" pitchFamily="18" charset="0"/>
                <a:ea typeface="Cambria" panose="02040503050406030204" pitchFamily="18" charset="0"/>
              </a:rPr>
              <a:t>s</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upon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th</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th</a:t>
            </a:r>
            <a:r>
              <a:rPr sz="2000" dirty="0">
                <a:solidFill>
                  <a:schemeClr val="bg1"/>
                </a:solidFill>
                <a:latin typeface="Cambria" panose="02040503050406030204" pitchFamily="18" charset="0"/>
                <a:ea typeface="Cambria" panose="02040503050406030204" pitchFamily="18" charset="0"/>
              </a:rPr>
              <a:t>era</a:t>
            </a:r>
            <a:r>
              <a:rPr sz="2000" spc="-10" dirty="0">
                <a:solidFill>
                  <a:schemeClr val="bg1"/>
                </a:solidFill>
                <a:latin typeface="Cambria" panose="02040503050406030204" pitchFamily="18" charset="0"/>
                <a:ea typeface="Cambria" panose="02040503050406030204" pitchFamily="18" charset="0"/>
              </a:rPr>
              <a:t>peuti</a:t>
            </a:r>
            <a:r>
              <a:rPr sz="2000" dirty="0">
                <a:solidFill>
                  <a:schemeClr val="bg1"/>
                </a:solidFill>
                <a:latin typeface="Cambria" panose="02040503050406030204" pitchFamily="18" charset="0"/>
                <a:ea typeface="Cambria" panose="02040503050406030204" pitchFamily="18" charset="0"/>
              </a:rPr>
              <a:t>c</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skills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he/sh</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hopes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d</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spc="-10" dirty="0">
                <a:solidFill>
                  <a:schemeClr val="bg1"/>
                </a:solidFill>
                <a:latin typeface="Cambria" panose="02040503050406030204" pitchFamily="18" charset="0"/>
                <a:ea typeface="Cambria" panose="02040503050406030204" pitchFamily="18" charset="0"/>
              </a:rPr>
              <a:t>elop</a:t>
            </a:r>
            <a:r>
              <a:rPr sz="2000" dirty="0">
                <a:solidFill>
                  <a:schemeClr val="bg1"/>
                </a:solidFill>
                <a:latin typeface="Cambria" panose="02040503050406030204" pitchFamily="18" charset="0"/>
                <a:ea typeface="Cambria" panose="02040503050406030204" pitchFamily="18" charset="0"/>
              </a:rPr>
              <a:t> a</a:t>
            </a:r>
            <a:r>
              <a:rPr sz="2000" spc="-10" dirty="0">
                <a:solidFill>
                  <a:schemeClr val="bg1"/>
                </a:solidFill>
                <a:latin typeface="Cambria" panose="02040503050406030204" pitchFamily="18" charset="0"/>
                <a:ea typeface="Cambria" panose="02040503050406030204" pitchFamily="18" charset="0"/>
              </a:rPr>
              <a:t>nd/or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enh</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a:t>
            </a:r>
            <a:r>
              <a:rPr sz="2000" dirty="0">
                <a:solidFill>
                  <a:schemeClr val="bg1"/>
                </a:solidFill>
                <a:latin typeface="Cambria" panose="02040503050406030204" pitchFamily="18" charset="0"/>
                <a:ea typeface="Cambria" panose="02040503050406030204" pitchFamily="18" charset="0"/>
              </a:rPr>
              <a:t>ce </a:t>
            </a:r>
            <a:r>
              <a:rPr sz="2000" spc="-10" dirty="0">
                <a:solidFill>
                  <a:schemeClr val="bg1"/>
                </a:solidFill>
                <a:latin typeface="Cambria" panose="02040503050406030204" pitchFamily="18" charset="0"/>
                <a:ea typeface="Cambria" panose="02040503050406030204" pitchFamily="18" charset="0"/>
              </a:rPr>
              <a:t>throu</a:t>
            </a:r>
            <a:r>
              <a:rPr sz="2000"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h</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endParaRPr sz="2000" dirty="0">
              <a:solidFill>
                <a:schemeClr val="bg1"/>
              </a:solidFill>
              <a:latin typeface="Cambria" panose="02040503050406030204" pitchFamily="18" charset="0"/>
              <a:ea typeface="Cambria" panose="02040503050406030204" pitchFamily="18" charset="0"/>
              <a:cs typeface="Times New Roman"/>
            </a:endParaRPr>
          </a:p>
          <a:p>
            <a:pPr marL="355600" marR="812800" indent="-342900">
              <a:lnSpc>
                <a:spcPct val="784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Ac</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40"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45"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with</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d</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spc="-10" dirty="0">
                <a:solidFill>
                  <a:schemeClr val="bg1"/>
                </a:solidFill>
                <a:latin typeface="Cambria" panose="02040503050406030204" pitchFamily="18" charset="0"/>
                <a:ea typeface="Cambria" panose="02040503050406030204" pitchFamily="18" charset="0"/>
              </a:rPr>
              <a:t>elop</a:t>
            </a:r>
            <a:r>
              <a:rPr sz="2000" dirty="0">
                <a:solidFill>
                  <a:schemeClr val="bg1"/>
                </a:solidFill>
                <a:latin typeface="Cambria" panose="02040503050406030204" pitchFamily="18" charset="0"/>
                <a:ea typeface="Cambria" panose="02040503050406030204" pitchFamily="18" charset="0"/>
              </a:rPr>
              <a:t> goa</a:t>
            </a:r>
            <a:r>
              <a:rPr sz="2000" spc="-10" dirty="0">
                <a:solidFill>
                  <a:schemeClr val="bg1"/>
                </a:solidFill>
                <a:latin typeface="Cambria" panose="02040503050406030204" pitchFamily="18" charset="0"/>
                <a:ea typeface="Cambria" panose="02040503050406030204" pitchFamily="18" charset="0"/>
              </a:rPr>
              <a:t>ls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for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r>
              <a:rPr sz="2000" dirty="0">
                <a:solidFill>
                  <a:schemeClr val="bg1"/>
                </a:solidFill>
                <a:latin typeface="Cambria" panose="02040503050406030204" pitchFamily="18" charset="0"/>
                <a:ea typeface="Cambria" panose="02040503050406030204" pitchFamily="18" charset="0"/>
              </a:rPr>
              <a:t> 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profession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dirty="0">
                <a:solidFill>
                  <a:schemeClr val="bg1"/>
                </a:solidFill>
                <a:latin typeface="Cambria" panose="02040503050406030204" pitchFamily="18" charset="0"/>
                <a:ea typeface="Cambria" panose="02040503050406030204" pitchFamily="18" charset="0"/>
              </a:rPr>
              <a:t>d</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spc="-10" dirty="0">
                <a:solidFill>
                  <a:schemeClr val="bg1"/>
                </a:solidFill>
                <a:latin typeface="Cambria" panose="02040503050406030204" pitchFamily="18" charset="0"/>
                <a:ea typeface="Cambria" panose="02040503050406030204" pitchFamily="18" charset="0"/>
              </a:rPr>
              <a:t>elop</a:t>
            </a:r>
            <a:r>
              <a:rPr sz="2000" dirty="0">
                <a:solidFill>
                  <a:schemeClr val="bg1"/>
                </a:solidFill>
                <a:latin typeface="Cambria" panose="02040503050406030204" pitchFamily="18" charset="0"/>
                <a:ea typeface="Cambria" panose="02040503050406030204" pitchFamily="18" charset="0"/>
              </a:rPr>
              <a:t>m</a:t>
            </a:r>
            <a:r>
              <a:rPr sz="2000" spc="-10" dirty="0">
                <a:solidFill>
                  <a:schemeClr val="bg1"/>
                </a:solidFill>
                <a:latin typeface="Cambria" panose="02040503050406030204" pitchFamily="18" charset="0"/>
                <a:ea typeface="Cambria" panose="02040503050406030204" pitchFamily="18" charset="0"/>
              </a:rPr>
              <a:t>ent</a:t>
            </a:r>
            <a:endParaRPr sz="18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lang="en-US" sz="2000" dirty="0">
                <a:solidFill>
                  <a:schemeClr val="bg1"/>
                </a:solidFill>
                <a:latin typeface="Cambria" panose="02040503050406030204" pitchFamily="18" charset="0"/>
                <a:ea typeface="Cambria" panose="02040503050406030204" pitchFamily="18" charset="0"/>
              </a:rPr>
              <a:t>Demonstrates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open</a:t>
            </a:r>
            <a:r>
              <a:rPr sz="2000" dirty="0">
                <a:solidFill>
                  <a:schemeClr val="bg1"/>
                </a:solidFill>
                <a:latin typeface="Cambria" panose="02040503050406030204" pitchFamily="18" charset="0"/>
                <a:ea typeface="Cambria" panose="02040503050406030204" pitchFamily="18" charset="0"/>
              </a:rPr>
              <a:t>-m</a:t>
            </a:r>
            <a:r>
              <a:rPr sz="2000" spc="-10" dirty="0">
                <a:solidFill>
                  <a:schemeClr val="bg1"/>
                </a:solidFill>
                <a:latin typeface="Cambria" panose="02040503050406030204" pitchFamily="18" charset="0"/>
                <a:ea typeface="Cambria" panose="02040503050406030204" pitchFamily="18" charset="0"/>
              </a:rPr>
              <a:t>inded</a:t>
            </a:r>
            <a:r>
              <a:rPr lang="en-US" sz="2000" spc="-10" dirty="0">
                <a:solidFill>
                  <a:schemeClr val="bg1"/>
                </a:solidFill>
                <a:latin typeface="Cambria" panose="02040503050406030204" pitchFamily="18" charset="0"/>
                <a:ea typeface="Cambria" panose="02040503050406030204" pitchFamily="18" charset="0"/>
              </a:rPr>
              <a:t>ness</a:t>
            </a:r>
            <a:endParaRPr sz="2000" dirty="0">
              <a:solidFill>
                <a:schemeClr val="bg1"/>
              </a:solidFill>
              <a:latin typeface="Cambria" panose="02040503050406030204" pitchFamily="18" charset="0"/>
              <a:ea typeface="Cambria" panose="02040503050406030204" pitchFamily="18" charset="0"/>
              <a:cs typeface="Times New Roman"/>
            </a:endParaRPr>
          </a:p>
          <a:p>
            <a:pPr marL="355600" marR="399415" indent="-342900">
              <a:lnSpc>
                <a:spcPct val="78400"/>
              </a:lnSpc>
              <a:buClr>
                <a:schemeClr val="bg1"/>
              </a:buClr>
              <a:buFont typeface="Cambria" panose="02040503050406030204" pitchFamily="18" charset="0"/>
              <a:buChar char="⍣"/>
              <a:tabLst>
                <a:tab pos="355600" algn="l"/>
              </a:tabLst>
            </a:pPr>
            <a:r>
              <a:rPr sz="2000" spc="-10" dirty="0">
                <a:solidFill>
                  <a:schemeClr val="bg1"/>
                </a:solidFill>
                <a:latin typeface="Cambria" panose="02040503050406030204" pitchFamily="18" charset="0"/>
                <a:ea typeface="Cambria" panose="02040503050406030204" pitchFamily="18" charset="0"/>
              </a:rPr>
              <a:t>Bring</a:t>
            </a:r>
            <a:r>
              <a:rPr lang="en-US" sz="2000" spc="-5" dirty="0">
                <a:solidFill>
                  <a:schemeClr val="bg1"/>
                </a:solidFill>
                <a:latin typeface="Cambria" panose="02040503050406030204" pitchFamily="18" charset="0"/>
                <a:ea typeface="Cambria" panose="02040503050406030204" pitchFamily="18" charset="0"/>
              </a:rPr>
              <a:t>s </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willin</a:t>
            </a:r>
            <a:r>
              <a:rPr sz="2000"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ness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re</a:t>
            </a:r>
            <a:r>
              <a:rPr sz="2000" spc="20" dirty="0">
                <a:solidFill>
                  <a:schemeClr val="bg1"/>
                </a:solidFill>
                <a:latin typeface="Cambria" panose="02040503050406030204" pitchFamily="18" charset="0"/>
                <a:ea typeface="Cambria" panose="02040503050406030204" pitchFamily="18" charset="0"/>
              </a:rPr>
              <a:t>f</a:t>
            </a:r>
            <a:r>
              <a:rPr sz="2000" dirty="0">
                <a:solidFill>
                  <a:schemeClr val="bg1"/>
                </a:solidFill>
                <a:latin typeface="Cambria" panose="02040503050406030204" pitchFamily="18" charset="0"/>
                <a:ea typeface="Cambria" panose="02040503050406030204" pitchFamily="18" charset="0"/>
              </a:rPr>
              <a:t>lec</a:t>
            </a:r>
            <a:r>
              <a:rPr sz="2000" spc="-10" dirty="0">
                <a:solidFill>
                  <a:schemeClr val="bg1"/>
                </a:solidFill>
                <a:latin typeface="Cambria" panose="02040503050406030204" pitchFamily="18" charset="0"/>
                <a:ea typeface="Cambria" panose="02040503050406030204" pitchFamily="18" charset="0"/>
              </a:rPr>
              <a:t>t</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upon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person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spc="-10" dirty="0">
                <a:solidFill>
                  <a:schemeClr val="bg1"/>
                </a:solidFill>
                <a:latin typeface="Cambria" panose="02040503050406030204" pitchFamily="18" charset="0"/>
                <a:ea typeface="Cambria" panose="02040503050406030204" pitchFamily="18" charset="0"/>
              </a:rPr>
              <a:t>feelin</a:t>
            </a:r>
            <a:r>
              <a:rPr sz="2000" dirty="0">
                <a:solidFill>
                  <a:schemeClr val="bg1"/>
                </a:solidFill>
                <a:latin typeface="Cambria" panose="02040503050406030204" pitchFamily="18" charset="0"/>
                <a:ea typeface="Cambria" panose="02040503050406030204" pitchFamily="18" charset="0"/>
              </a:rPr>
              <a:t>g</a:t>
            </a:r>
            <a:r>
              <a:rPr sz="2000" spc="-75"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h</a:t>
            </a:r>
            <a:r>
              <a:rPr sz="2000" dirty="0">
                <a:solidFill>
                  <a:schemeClr val="bg1"/>
                </a:solidFill>
                <a:latin typeface="Cambria" panose="02040503050406030204" pitchFamily="18" charset="0"/>
                <a:ea typeface="Cambria" panose="02040503050406030204" pitchFamily="18" charset="0"/>
              </a:rPr>
              <a:t>arac</a:t>
            </a:r>
            <a:r>
              <a:rPr sz="2000" spc="-10" dirty="0">
                <a:solidFill>
                  <a:schemeClr val="bg1"/>
                </a:solidFill>
                <a:latin typeface="Cambria" panose="02040503050406030204" pitchFamily="18" charset="0"/>
                <a:ea typeface="Cambria" panose="02040503050406030204" pitchFamily="18" charset="0"/>
              </a:rPr>
              <a:t>teristi</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profession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dirty="0">
                <a:solidFill>
                  <a:schemeClr val="bg1"/>
                </a:solidFill>
                <a:latin typeface="Cambria" panose="02040503050406030204" pitchFamily="18" charset="0"/>
                <a:ea typeface="Cambria" panose="02040503050406030204" pitchFamily="18" charset="0"/>
              </a:rPr>
              <a:t>com</a:t>
            </a:r>
            <a:r>
              <a:rPr sz="2000" spc="-10" dirty="0">
                <a:solidFill>
                  <a:schemeClr val="bg1"/>
                </a:solidFill>
                <a:latin typeface="Cambria" panose="02040503050406030204" pitchFamily="18" charset="0"/>
                <a:ea typeface="Cambria" panose="02040503050406030204" pitchFamily="18" charset="0"/>
              </a:rPr>
              <a:t>peten</a:t>
            </a:r>
            <a:r>
              <a:rPr sz="2000" dirty="0">
                <a:solidFill>
                  <a:schemeClr val="bg1"/>
                </a:solidFill>
                <a:latin typeface="Cambria" panose="02040503050406030204" pitchFamily="18" charset="0"/>
                <a:ea typeface="Cambria" panose="02040503050406030204" pitchFamily="18" charset="0"/>
              </a:rPr>
              <a:t>ce</a:t>
            </a:r>
            <a:endParaRPr sz="18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spc="-170"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ac</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40"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m</a:t>
            </a:r>
            <a:r>
              <a:rPr sz="2000" spc="-10" dirty="0">
                <a:solidFill>
                  <a:schemeClr val="bg1"/>
                </a:solidFill>
                <a:latin typeface="Cambria" panose="02040503050406030204" pitchFamily="18" charset="0"/>
                <a:ea typeface="Cambria" panose="02040503050406030204" pitchFamily="18" charset="0"/>
              </a:rPr>
              <a:t>ini</a:t>
            </a:r>
            <a:r>
              <a:rPr sz="2000" dirty="0">
                <a:solidFill>
                  <a:schemeClr val="bg1"/>
                </a:solidFill>
                <a:latin typeface="Cambria" panose="02040503050406030204" pitchFamily="18" charset="0"/>
                <a:ea typeface="Cambria" panose="02040503050406030204" pitchFamily="18" charset="0"/>
              </a:rPr>
              <a:t>m</a:t>
            </a:r>
            <a:r>
              <a:rPr sz="2000" spc="-5" dirty="0">
                <a:solidFill>
                  <a:schemeClr val="bg1"/>
                </a:solidFill>
                <a:latin typeface="Cambria" panose="02040503050406030204" pitchFamily="18" charset="0"/>
                <a:ea typeface="Cambria" panose="02040503050406030204" pitchFamily="18" charset="0"/>
              </a:rPr>
              <a:t>i</a:t>
            </a:r>
            <a:r>
              <a:rPr sz="2000" dirty="0">
                <a:solidFill>
                  <a:schemeClr val="bg1"/>
                </a:solidFill>
                <a:latin typeface="Cambria" panose="02040503050406030204" pitchFamily="18" charset="0"/>
                <a:ea typeface="Cambria" panose="02040503050406030204" pitchFamily="18" charset="0"/>
              </a:rPr>
              <a:t>ze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person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spc="-10" dirty="0">
                <a:solidFill>
                  <a:schemeClr val="bg1"/>
                </a:solidFill>
                <a:latin typeface="Cambria" panose="02040503050406030204" pitchFamily="18" charset="0"/>
                <a:ea typeface="Cambria" panose="02040503050406030204" pitchFamily="18" charset="0"/>
              </a:rPr>
              <a:t>resist</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a:t>
            </a:r>
            <a:r>
              <a:rPr sz="2000" dirty="0">
                <a:solidFill>
                  <a:schemeClr val="bg1"/>
                </a:solidFill>
                <a:latin typeface="Cambria" panose="02040503050406030204" pitchFamily="18" charset="0"/>
                <a:ea typeface="Cambria" panose="02040503050406030204" pitchFamily="18" charset="0"/>
              </a:rPr>
              <a:t>ce</a:t>
            </a:r>
            <a:endParaRPr sz="16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spc="-170"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colla</a:t>
            </a:r>
            <a:r>
              <a:rPr sz="2000" spc="-10" dirty="0">
                <a:solidFill>
                  <a:schemeClr val="bg1"/>
                </a:solidFill>
                <a:latin typeface="Cambria" panose="02040503050406030204" pitchFamily="18" charset="0"/>
                <a:ea typeface="Cambria" panose="02040503050406030204" pitchFamily="18" charset="0"/>
              </a:rPr>
              <a:t>b</a:t>
            </a:r>
            <a:r>
              <a:rPr sz="2000" dirty="0">
                <a:solidFill>
                  <a:schemeClr val="bg1"/>
                </a:solidFill>
                <a:latin typeface="Cambria" panose="02040503050406030204" pitchFamily="18" charset="0"/>
                <a:ea typeface="Cambria" panose="02040503050406030204" pitchFamily="18" charset="0"/>
              </a:rPr>
              <a:t>ora</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40"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with</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riti</a:t>
            </a:r>
            <a:r>
              <a:rPr sz="2000" dirty="0">
                <a:solidFill>
                  <a:schemeClr val="bg1"/>
                </a:solidFill>
                <a:latin typeface="Cambria" panose="02040503050406030204" pitchFamily="18" charset="0"/>
                <a:ea typeface="Cambria" panose="02040503050406030204" pitchFamily="18" charset="0"/>
              </a:rPr>
              <a:t>ca</a:t>
            </a:r>
            <a:r>
              <a:rPr sz="2000" spc="-5" dirty="0">
                <a:solidFill>
                  <a:schemeClr val="bg1"/>
                </a:solidFill>
                <a:latin typeface="Cambria" panose="02040503050406030204" pitchFamily="18" charset="0"/>
                <a:ea typeface="Cambria" panose="02040503050406030204" pitchFamily="18" charset="0"/>
              </a:rPr>
              <a:t>l</a:t>
            </a:r>
            <a:r>
              <a:rPr sz="2000" spc="-45"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lu</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t</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r>
              <a:rPr sz="2000" dirty="0">
                <a:solidFill>
                  <a:schemeClr val="bg1"/>
                </a:solidFill>
                <a:latin typeface="Cambria" panose="02040503050406030204" pitchFamily="18" charset="0"/>
                <a:ea typeface="Cambria" panose="02040503050406030204" pitchFamily="18" charset="0"/>
              </a:rPr>
              <a:t> </a:t>
            </a:r>
            <a:r>
              <a:rPr sz="2000" spc="-25" dirty="0">
                <a:solidFill>
                  <a:schemeClr val="bg1"/>
                </a:solidFill>
                <a:latin typeface="Cambria" panose="02040503050406030204" pitchFamily="18" charset="0"/>
                <a:ea typeface="Cambria" panose="02040503050406030204" pitchFamily="18" charset="0"/>
              </a:rPr>
              <a:t>e</a:t>
            </a:r>
            <a:r>
              <a:rPr sz="2000" spc="-10" dirty="0">
                <a:solidFill>
                  <a:schemeClr val="bg1"/>
                </a:solidFill>
                <a:latin typeface="Cambria" panose="02040503050406030204" pitchFamily="18" charset="0"/>
                <a:ea typeface="Cambria" panose="02040503050406030204" pitchFamily="18" charset="0"/>
              </a:rPr>
              <a:t>xperien</a:t>
            </a:r>
            <a:r>
              <a:rPr sz="2000" dirty="0">
                <a:solidFill>
                  <a:schemeClr val="bg1"/>
                </a:solidFill>
                <a:latin typeface="Cambria" panose="02040503050406030204" pitchFamily="18" charset="0"/>
                <a:ea typeface="Cambria" panose="02040503050406030204" pitchFamily="18" charset="0"/>
              </a:rPr>
              <a:t>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idx="4294967295"/>
          </p:nvPr>
        </p:nvSpPr>
        <p:spPr>
          <a:xfrm>
            <a:off x="721869" y="1138716"/>
            <a:ext cx="8614662" cy="634469"/>
          </a:xfrm>
          <a:prstGeom prst="rect">
            <a:avLst/>
          </a:prstGeom>
        </p:spPr>
        <p:txBody>
          <a:bodyPr vert="horz" wrap="square" lIns="0" tIns="0" rIns="0" bIns="0" rtlCol="0">
            <a:spAutoFit/>
          </a:bodyPr>
          <a:lstStyle/>
          <a:p>
            <a:pPr marL="1862455" marR="5080" indent="-1850389">
              <a:lnSpc>
                <a:spcPts val="5100"/>
              </a:lnSpc>
            </a:pPr>
            <a:r>
              <a:rPr sz="4000" b="1" spc="-20" dirty="0">
                <a:solidFill>
                  <a:schemeClr val="tx2"/>
                </a:solidFill>
              </a:rPr>
              <a:t>Theoreti</a:t>
            </a:r>
            <a:r>
              <a:rPr sz="4000" b="1" spc="-5" dirty="0">
                <a:solidFill>
                  <a:schemeClr val="tx2"/>
                </a:solidFill>
              </a:rPr>
              <a:t>ca</a:t>
            </a:r>
            <a:r>
              <a:rPr sz="4000" b="1" spc="-15" dirty="0">
                <a:solidFill>
                  <a:schemeClr val="tx2"/>
                </a:solidFill>
              </a:rPr>
              <a:t>l</a:t>
            </a:r>
            <a:r>
              <a:rPr sz="4000" b="1" spc="-5" dirty="0">
                <a:solidFill>
                  <a:schemeClr val="tx2"/>
                </a:solidFill>
              </a:rPr>
              <a:t> </a:t>
            </a:r>
            <a:r>
              <a:rPr sz="4000" b="1" spc="-95" dirty="0">
                <a:solidFill>
                  <a:schemeClr val="tx2"/>
                </a:solidFill>
              </a:rPr>
              <a:t>F</a:t>
            </a:r>
            <a:r>
              <a:rPr sz="4000" b="1" dirty="0">
                <a:solidFill>
                  <a:schemeClr val="tx2"/>
                </a:solidFill>
              </a:rPr>
              <a:t>r</a:t>
            </a:r>
            <a:r>
              <a:rPr sz="4000" b="1" spc="-5" dirty="0">
                <a:solidFill>
                  <a:schemeClr val="tx2"/>
                </a:solidFill>
              </a:rPr>
              <a:t>am</a:t>
            </a:r>
            <a:r>
              <a:rPr sz="4000" b="1" spc="-65" dirty="0">
                <a:solidFill>
                  <a:schemeClr val="tx2"/>
                </a:solidFill>
              </a:rPr>
              <a:t>e</a:t>
            </a:r>
            <a:r>
              <a:rPr sz="4000" b="1" spc="-105" dirty="0">
                <a:solidFill>
                  <a:schemeClr val="tx2"/>
                </a:solidFill>
              </a:rPr>
              <a:t>w</a:t>
            </a:r>
            <a:r>
              <a:rPr sz="4000" b="1" spc="-20" dirty="0">
                <a:solidFill>
                  <a:schemeClr val="tx2"/>
                </a:solidFill>
              </a:rPr>
              <a:t>orks</a:t>
            </a:r>
            <a:r>
              <a:rPr sz="4000" b="1" spc="-5" dirty="0">
                <a:solidFill>
                  <a:schemeClr val="tx2"/>
                </a:solidFill>
              </a:rPr>
              <a:t> </a:t>
            </a:r>
            <a:r>
              <a:rPr sz="4000" b="1" spc="-20" dirty="0">
                <a:solidFill>
                  <a:schemeClr val="tx2"/>
                </a:solidFill>
              </a:rPr>
              <a:t>for</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graphicFrame>
        <p:nvGraphicFramePr>
          <p:cNvPr id="10" name="object 8">
            <a:extLst>
              <a:ext uri="{FF2B5EF4-FFF2-40B4-BE49-F238E27FC236}">
                <a16:creationId xmlns:a16="http://schemas.microsoft.com/office/drawing/2014/main" id="{592DC038-D1B3-2043-3B6C-4AC80DC6DD31}"/>
              </a:ext>
            </a:extLst>
          </p:cNvPr>
          <p:cNvGraphicFramePr/>
          <p:nvPr>
            <p:extLst>
              <p:ext uri="{D42A27DB-BD31-4B8C-83A1-F6EECF244321}">
                <p14:modId xmlns:p14="http://schemas.microsoft.com/office/powerpoint/2010/main" val="4217419498"/>
              </p:ext>
            </p:extLst>
          </p:nvPr>
        </p:nvGraphicFramePr>
        <p:xfrm>
          <a:off x="990601" y="2598420"/>
          <a:ext cx="8153400" cy="3049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814160"/>
            <a:ext cx="8422131" cy="1308050"/>
          </a:xfrm>
          <a:prstGeom prst="rect">
            <a:avLst/>
          </a:prstGeom>
        </p:spPr>
        <p:txBody>
          <a:bodyPr vert="horz" wrap="square" lIns="0" tIns="0" rIns="0" bIns="0" rtlCol="0">
            <a:spAutoFit/>
          </a:bodyPr>
          <a:lstStyle/>
          <a:p>
            <a:pPr marL="48895" marR="5080" indent="-36830">
              <a:lnSpc>
                <a:spcPts val="5100"/>
              </a:lnSpc>
            </a:pPr>
            <a:r>
              <a:rPr lang="en-US" sz="4000" b="1" spc="-20" dirty="0">
                <a:solidFill>
                  <a:schemeClr val="tx2"/>
                </a:solidFill>
              </a:rPr>
              <a:t>Theoreti</a:t>
            </a:r>
            <a:r>
              <a:rPr lang="en-US" sz="4000" b="1" spc="-5" dirty="0">
                <a:solidFill>
                  <a:schemeClr val="tx2"/>
                </a:solidFill>
              </a:rPr>
              <a:t>ca</a:t>
            </a:r>
            <a:r>
              <a:rPr lang="en-US" sz="4000" b="1" spc="-15" dirty="0">
                <a:solidFill>
                  <a:schemeClr val="tx2"/>
                </a:solidFill>
              </a:rPr>
              <a:t>l </a:t>
            </a:r>
            <a:r>
              <a:rPr sz="4000" b="1" spc="-95" dirty="0">
                <a:solidFill>
                  <a:schemeClr val="tx2"/>
                </a:solidFill>
              </a:rPr>
              <a:t>F</a:t>
            </a:r>
            <a:r>
              <a:rPr sz="4000" b="1" dirty="0">
                <a:solidFill>
                  <a:schemeClr val="tx2"/>
                </a:solidFill>
              </a:rPr>
              <a:t>r</a:t>
            </a:r>
            <a:r>
              <a:rPr sz="4000" b="1" spc="-5" dirty="0">
                <a:solidFill>
                  <a:schemeClr val="tx2"/>
                </a:solidFill>
              </a:rPr>
              <a:t>am</a:t>
            </a:r>
            <a:r>
              <a:rPr sz="4000" b="1" spc="-65" dirty="0">
                <a:solidFill>
                  <a:schemeClr val="tx2"/>
                </a:solidFill>
              </a:rPr>
              <a:t>e</a:t>
            </a:r>
            <a:r>
              <a:rPr sz="4000" b="1" spc="-105" dirty="0">
                <a:solidFill>
                  <a:schemeClr val="tx2"/>
                </a:solidFill>
              </a:rPr>
              <a:t>w</a:t>
            </a:r>
            <a:r>
              <a:rPr sz="4000" b="1" spc="-25" dirty="0">
                <a:solidFill>
                  <a:schemeClr val="tx2"/>
                </a:solidFill>
              </a:rPr>
              <a:t>ork</a:t>
            </a:r>
            <a:r>
              <a:rPr sz="4000" b="1" spc="-5" dirty="0">
                <a:solidFill>
                  <a:schemeClr val="tx2"/>
                </a:solidFill>
              </a:rPr>
              <a:t> </a:t>
            </a:r>
            <a:r>
              <a:rPr sz="4000" b="1" spc="-20" dirty="0">
                <a:solidFill>
                  <a:schemeClr val="tx2"/>
                </a:solidFill>
              </a:rPr>
              <a:t>for</a:t>
            </a:r>
            <a:r>
              <a:rPr sz="4000" b="1" spc="-5" dirty="0">
                <a:solidFill>
                  <a:schemeClr val="tx2"/>
                </a:solidFill>
              </a:rPr>
              <a:t> </a:t>
            </a:r>
            <a:r>
              <a:rPr sz="4000" b="1" spc="-25" dirty="0">
                <a:solidFill>
                  <a:schemeClr val="tx2"/>
                </a:solidFill>
              </a:rPr>
              <a:t>Sup</a:t>
            </a:r>
            <a:r>
              <a:rPr sz="4000" b="1" dirty="0">
                <a:solidFill>
                  <a:schemeClr val="tx2"/>
                </a:solidFill>
              </a:rPr>
              <a:t>e</a:t>
            </a:r>
            <a:r>
              <a:rPr sz="4000" b="1" spc="120" dirty="0">
                <a:solidFill>
                  <a:schemeClr val="tx2"/>
                </a:solidFill>
              </a:rPr>
              <a:t>r</a:t>
            </a:r>
            <a:r>
              <a:rPr sz="4000" b="1" spc="-20" dirty="0">
                <a:solidFill>
                  <a:schemeClr val="tx2"/>
                </a:solidFill>
              </a:rPr>
              <a:t>vision</a:t>
            </a:r>
            <a:br>
              <a:rPr lang="en-US" sz="4000" b="1" spc="-20" dirty="0">
                <a:solidFill>
                  <a:schemeClr val="tx2"/>
                </a:solidFill>
              </a:rPr>
            </a:br>
            <a:r>
              <a:rPr lang="en-US" sz="4000" b="1" spc="-5" dirty="0">
                <a:solidFill>
                  <a:schemeClr val="tx2"/>
                </a:solidFill>
              </a:rPr>
              <a:t>P</a:t>
            </a:r>
            <a:r>
              <a:rPr lang="en-US" sz="4000" b="1" spc="-20" dirty="0">
                <a:solidFill>
                  <a:schemeClr val="tx2"/>
                </a:solidFill>
              </a:rPr>
              <a:t>s</a:t>
            </a:r>
            <a:r>
              <a:rPr lang="en-US" sz="4000" b="1" spc="-150" dirty="0">
                <a:solidFill>
                  <a:schemeClr val="tx2"/>
                </a:solidFill>
              </a:rPr>
              <a:t>y</a:t>
            </a:r>
            <a:r>
              <a:rPr lang="en-US" sz="4000" b="1" spc="-5" dirty="0">
                <a:solidFill>
                  <a:schemeClr val="tx2"/>
                </a:solidFill>
              </a:rPr>
              <a:t>c</a:t>
            </a:r>
            <a:r>
              <a:rPr lang="en-US" sz="4000" b="1" spc="-25" dirty="0">
                <a:solidFill>
                  <a:schemeClr val="tx2"/>
                </a:solidFill>
              </a:rPr>
              <a:t>ho</a:t>
            </a:r>
            <a:r>
              <a:rPr lang="en-US" sz="4000" b="1" spc="-90" dirty="0">
                <a:solidFill>
                  <a:schemeClr val="tx2"/>
                </a:solidFill>
              </a:rPr>
              <a:t>d</a:t>
            </a:r>
            <a:r>
              <a:rPr lang="en-US" sz="4000" b="1" spc="-25" dirty="0">
                <a:solidFill>
                  <a:schemeClr val="tx2"/>
                </a:solidFill>
              </a:rPr>
              <a:t>yn</a:t>
            </a:r>
            <a:r>
              <a:rPr lang="en-US" sz="4000" b="1" spc="-5" dirty="0">
                <a:solidFill>
                  <a:schemeClr val="tx2"/>
                </a:solidFill>
              </a:rPr>
              <a:t>am</a:t>
            </a:r>
            <a:r>
              <a:rPr lang="en-US" sz="4000" b="1" spc="-15" dirty="0">
                <a:solidFill>
                  <a:schemeClr val="tx2"/>
                </a:solidFill>
              </a:rPr>
              <a:t>i</a:t>
            </a:r>
            <a:r>
              <a:rPr lang="en-US" sz="4000" b="1" dirty="0">
                <a:solidFill>
                  <a:schemeClr val="tx2"/>
                </a:solidFill>
              </a:rPr>
              <a:t>c Theory</a:t>
            </a:r>
            <a:endParaRPr sz="4000" b="1" dirty="0">
              <a:solidFill>
                <a:schemeClr val="tx2"/>
              </a:solidFill>
            </a:endParaRPr>
          </a:p>
        </p:txBody>
      </p:sp>
      <p:sp>
        <p:nvSpPr>
          <p:cNvPr id="8" name="object 8"/>
          <p:cNvSpPr txBox="1"/>
          <p:nvPr/>
        </p:nvSpPr>
        <p:spPr>
          <a:xfrm>
            <a:off x="721869" y="2122209"/>
            <a:ext cx="8614662" cy="3736857"/>
          </a:xfrm>
          <a:prstGeom prst="rect">
            <a:avLst/>
          </a:prstGeom>
        </p:spPr>
        <p:txBody>
          <a:bodyPr vert="horz" wrap="square" lIns="0" tIns="0" rIns="0" bIns="0" rtlCol="0">
            <a:spAutoFit/>
          </a:bodyPr>
          <a:lstStyle/>
          <a:p>
            <a:pPr marL="12700" marR="5080">
              <a:lnSpc>
                <a:spcPct val="99000"/>
              </a:lnSpc>
              <a:buClr>
                <a:srgbClr val="404040"/>
              </a:buClr>
              <a:tabLst>
                <a:tab pos="355600" algn="l"/>
              </a:tabLst>
            </a:pPr>
            <a:r>
              <a:rPr lang="en-US" sz="2800" dirty="0">
                <a:solidFill>
                  <a:srgbClr val="404040"/>
                </a:solidFill>
                <a:latin typeface="Cambria" panose="02040503050406030204" pitchFamily="18" charset="0"/>
                <a:ea typeface="Cambria" panose="02040503050406030204" pitchFamily="18" charset="0"/>
                <a:cs typeface="Calisto MT"/>
              </a:rPr>
              <a:t>C</a:t>
            </a:r>
            <a:r>
              <a:rPr lang="en-US" sz="2800" spc="-15" dirty="0">
                <a:solidFill>
                  <a:srgbClr val="404040"/>
                </a:solidFill>
                <a:latin typeface="Cambria" panose="02040503050406030204" pitchFamily="18" charset="0"/>
                <a:ea typeface="Cambria" panose="02040503050406030204" pitchFamily="18" charset="0"/>
                <a:cs typeface="Calisto MT"/>
              </a:rPr>
              <a:t>on</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30" dirty="0">
                <a:solidFill>
                  <a:srgbClr val="404040"/>
                </a:solidFill>
                <a:latin typeface="Cambria" panose="02040503050406030204" pitchFamily="18" charset="0"/>
                <a:ea typeface="Cambria" panose="02040503050406030204" pitchFamily="18" charset="0"/>
                <a:cs typeface="Calisto MT"/>
              </a:rPr>
              <a:t>e</a:t>
            </a:r>
            <a:r>
              <a:rPr lang="en-US" sz="2800" spc="-15" dirty="0">
                <a:solidFill>
                  <a:srgbClr val="404040"/>
                </a:solidFill>
                <a:latin typeface="Cambria" panose="02040503050406030204" pitchFamily="18" charset="0"/>
                <a:ea typeface="Cambria" panose="02040503050406030204" pitchFamily="18" charset="0"/>
                <a:cs typeface="Calisto MT"/>
              </a:rPr>
              <a:t>ptu</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lizes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5" dirty="0">
                <a:solidFill>
                  <a:srgbClr val="404040"/>
                </a:solidFill>
                <a:latin typeface="Cambria" panose="02040503050406030204" pitchFamily="18" charset="0"/>
                <a:ea typeface="Cambria" panose="02040503050406030204" pitchFamily="18" charset="0"/>
                <a:cs typeface="Calisto MT"/>
              </a:rPr>
              <a:t>vision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th</a:t>
            </a:r>
            <a:r>
              <a:rPr lang="en-US" sz="2800" dirty="0">
                <a:solidFill>
                  <a:srgbClr val="404040"/>
                </a:solidFill>
                <a:latin typeface="Cambria" panose="02040503050406030204" pitchFamily="18" charset="0"/>
                <a:ea typeface="Cambria" panose="02040503050406030204" pitchFamily="18" charset="0"/>
                <a:cs typeface="Calisto MT"/>
              </a:rPr>
              <a:t>era</a:t>
            </a:r>
            <a:r>
              <a:rPr lang="en-US" sz="2800" spc="-15" dirty="0">
                <a:solidFill>
                  <a:srgbClr val="404040"/>
                </a:solidFill>
                <a:latin typeface="Cambria" panose="02040503050406030204" pitchFamily="18" charset="0"/>
                <a:ea typeface="Cambria" panose="02040503050406030204" pitchFamily="18" charset="0"/>
                <a:cs typeface="Calisto MT"/>
              </a:rPr>
              <a:t>peuti</a:t>
            </a:r>
            <a:r>
              <a:rPr lang="en-US" sz="2800" dirty="0">
                <a:solidFill>
                  <a:srgbClr val="404040"/>
                </a:solidFill>
                <a:latin typeface="Cambria" panose="02040503050406030204" pitchFamily="18" charset="0"/>
                <a:ea typeface="Cambria" panose="02040503050406030204" pitchFamily="18" charset="0"/>
                <a:cs typeface="Calisto MT"/>
              </a:rPr>
              <a:t>c</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p</a:t>
            </a:r>
            <a:r>
              <a:rPr lang="en-US" sz="2800" dirty="0">
                <a:solidFill>
                  <a:srgbClr val="404040"/>
                </a:solidFill>
                <a:latin typeface="Cambria" panose="02040503050406030204" pitchFamily="18" charset="0"/>
                <a:ea typeface="Cambria" panose="02040503050406030204" pitchFamily="18" charset="0"/>
                <a:cs typeface="Calisto MT"/>
              </a:rPr>
              <a:t>roc</a:t>
            </a:r>
            <a:r>
              <a:rPr lang="en-US" sz="2800" spc="-10" dirty="0">
                <a:solidFill>
                  <a:srgbClr val="404040"/>
                </a:solidFill>
                <a:latin typeface="Cambria" panose="02040503050406030204" pitchFamily="18" charset="0"/>
                <a:ea typeface="Cambria" panose="02040503050406030204" pitchFamily="18" charset="0"/>
                <a:cs typeface="Calisto MT"/>
              </a:rPr>
              <a:t>ess f</a:t>
            </a:r>
            <a:r>
              <a:rPr lang="en-US" sz="2800" dirty="0">
                <a:solidFill>
                  <a:srgbClr val="404040"/>
                </a:solidFill>
                <a:latin typeface="Cambria" panose="02040503050406030204" pitchFamily="18" charset="0"/>
                <a:ea typeface="Cambria" panose="02040503050406030204" pitchFamily="18" charset="0"/>
                <a:cs typeface="Calisto MT"/>
              </a:rPr>
              <a:t>o</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15" dirty="0">
                <a:solidFill>
                  <a:srgbClr val="404040"/>
                </a:solidFill>
                <a:latin typeface="Cambria" panose="02040503050406030204" pitchFamily="18" charset="0"/>
                <a:ea typeface="Cambria" panose="02040503050406030204" pitchFamily="18" charset="0"/>
                <a:cs typeface="Calisto MT"/>
              </a:rPr>
              <a:t>us</a:t>
            </a:r>
            <a:r>
              <a:rPr lang="en-US" sz="2800" dirty="0">
                <a:solidFill>
                  <a:srgbClr val="404040"/>
                </a:solidFill>
                <a:latin typeface="Cambria" panose="02040503050406030204" pitchFamily="18" charset="0"/>
                <a:ea typeface="Cambria" panose="02040503050406030204" pitchFamily="18" charset="0"/>
                <a:cs typeface="Calisto MT"/>
              </a:rPr>
              <a:t>ed</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rela</a:t>
            </a:r>
            <a:r>
              <a:rPr lang="en-US" sz="2800" spc="-10" dirty="0">
                <a:solidFill>
                  <a:srgbClr val="404040"/>
                </a:solidFill>
                <a:latin typeface="Cambria" panose="02040503050406030204" pitchFamily="18" charset="0"/>
                <a:ea typeface="Cambria" panose="02040503050406030204" pitchFamily="18" charset="0"/>
                <a:cs typeface="Calisto MT"/>
              </a:rPr>
              <a:t>tion</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l</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50" dirty="0">
                <a:solidFill>
                  <a:srgbClr val="404040"/>
                </a:solidFill>
                <a:latin typeface="Cambria" panose="02040503050406030204" pitchFamily="18" charset="0"/>
                <a:ea typeface="Cambria" panose="02040503050406030204" pitchFamily="18" charset="0"/>
                <a:cs typeface="Calisto MT"/>
              </a:rPr>
              <a:t>d</a:t>
            </a:r>
            <a:r>
              <a:rPr lang="en-US" sz="2800" spc="-15" dirty="0">
                <a:solidFill>
                  <a:srgbClr val="404040"/>
                </a:solidFill>
                <a:latin typeface="Cambria" panose="02040503050406030204" pitchFamily="18" charset="0"/>
                <a:ea typeface="Cambria" panose="02040503050406030204" pitchFamily="18" charset="0"/>
                <a:cs typeface="Calisto MT"/>
              </a:rPr>
              <a:t>yn</a:t>
            </a:r>
            <a:r>
              <a:rPr lang="en-US" sz="2800" dirty="0">
                <a:solidFill>
                  <a:srgbClr val="404040"/>
                </a:solidFill>
                <a:latin typeface="Cambria" panose="02040503050406030204" pitchFamily="18" charset="0"/>
                <a:ea typeface="Cambria" panose="02040503050406030204" pitchFamily="18" charset="0"/>
                <a:cs typeface="Calisto MT"/>
              </a:rPr>
              <a:t>am</a:t>
            </a:r>
            <a:r>
              <a:rPr lang="en-US" sz="2800" spc="-10" dirty="0">
                <a:solidFill>
                  <a:srgbClr val="404040"/>
                </a:solidFill>
                <a:latin typeface="Cambria" panose="02040503050406030204" pitchFamily="18" charset="0"/>
                <a:ea typeface="Cambria" panose="02040503050406030204" pitchFamily="18" charset="0"/>
                <a:cs typeface="Calisto MT"/>
              </a:rPr>
              <a:t>i</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10" dirty="0">
                <a:solidFill>
                  <a:srgbClr val="404040"/>
                </a:solidFill>
                <a:latin typeface="Cambria" panose="02040503050406030204" pitchFamily="18" charset="0"/>
                <a:ea typeface="Cambria" panose="02040503050406030204" pitchFamily="18" charset="0"/>
                <a:cs typeface="Calisto MT"/>
              </a:rPr>
              <a:t>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bet</a:t>
            </a:r>
            <a:r>
              <a:rPr lang="en-US" sz="2800" spc="-75" dirty="0">
                <a:solidFill>
                  <a:srgbClr val="404040"/>
                </a:solidFill>
                <a:latin typeface="Cambria" panose="02040503050406030204" pitchFamily="18" charset="0"/>
                <a:ea typeface="Cambria" panose="02040503050406030204" pitchFamily="18" charset="0"/>
                <a:cs typeface="Calisto MT"/>
              </a:rPr>
              <a:t>w</a:t>
            </a:r>
            <a:r>
              <a:rPr lang="en-US" sz="2800" spc="-15" dirty="0">
                <a:solidFill>
                  <a:srgbClr val="404040"/>
                </a:solidFill>
                <a:latin typeface="Cambria" panose="02040503050406030204" pitchFamily="18" charset="0"/>
                <a:ea typeface="Cambria" panose="02040503050406030204" pitchFamily="18" charset="0"/>
                <a:cs typeface="Calisto MT"/>
              </a:rPr>
              <a:t>een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0" dirty="0">
                <a:solidFill>
                  <a:srgbClr val="404040"/>
                </a:solidFill>
                <a:latin typeface="Cambria" panose="02040503050406030204" pitchFamily="18" charset="0"/>
                <a:ea typeface="Cambria" panose="02040503050406030204" pitchFamily="18" charset="0"/>
                <a:cs typeface="Calisto MT"/>
              </a:rPr>
              <a:t>vis</a:t>
            </a:r>
            <a:r>
              <a:rPr lang="en-US" sz="2800" dirty="0">
                <a:solidFill>
                  <a:srgbClr val="404040"/>
                </a:solidFill>
                <a:latin typeface="Cambria" panose="02040503050406030204" pitchFamily="18" charset="0"/>
                <a:ea typeface="Cambria" panose="02040503050406030204" pitchFamily="18" charset="0"/>
                <a:cs typeface="Calisto MT"/>
              </a:rPr>
              <a:t>ee a</a:t>
            </a:r>
            <a:r>
              <a:rPr lang="en-US" sz="2800" spc="-15" dirty="0">
                <a:solidFill>
                  <a:srgbClr val="404040"/>
                </a:solidFill>
                <a:latin typeface="Cambria" panose="02040503050406030204" pitchFamily="18" charset="0"/>
                <a:ea typeface="Cambria" panose="02040503050406030204" pitchFamily="18" charset="0"/>
                <a:cs typeface="Calisto MT"/>
              </a:rPr>
              <a:t>nd</a:t>
            </a:r>
            <a:r>
              <a:rPr lang="en-US" sz="2800" spc="-5" dirty="0">
                <a:solidFill>
                  <a:srgbClr val="404040"/>
                </a:solidFill>
                <a:latin typeface="Cambria" panose="02040503050406030204" pitchFamily="18" charset="0"/>
                <a:ea typeface="Cambria" panose="02040503050406030204" pitchFamily="18" charset="0"/>
                <a:cs typeface="Calisto MT"/>
              </a:rPr>
              <a:t> c</a:t>
            </a:r>
            <a:r>
              <a:rPr lang="en-US" sz="2800" spc="-10" dirty="0">
                <a:solidFill>
                  <a:srgbClr val="404040"/>
                </a:solidFill>
                <a:latin typeface="Cambria" panose="02040503050406030204" pitchFamily="18" charset="0"/>
                <a:ea typeface="Cambria" panose="02040503050406030204" pitchFamily="18" charset="0"/>
                <a:cs typeface="Calisto MT"/>
              </a:rPr>
              <a:t>lient</a:t>
            </a:r>
            <a:r>
              <a:rPr lang="en-US" sz="2800" spc="-100" dirty="0">
                <a:solidFill>
                  <a:srgbClr val="404040"/>
                </a:solidFill>
                <a:latin typeface="Cambria" panose="02040503050406030204" pitchFamily="18" charset="0"/>
                <a:ea typeface="Cambria" panose="02040503050406030204" pitchFamily="18" charset="0"/>
                <a:cs typeface="Calisto MT"/>
              </a:rPr>
              <a:t>s</a:t>
            </a:r>
            <a:r>
              <a:rPr lang="en-US" sz="2800" spc="-10" dirty="0">
                <a:solidFill>
                  <a:srgbClr val="404040"/>
                </a:solidFill>
                <a:latin typeface="Cambria" panose="02040503050406030204" pitchFamily="18" charset="0"/>
                <a:ea typeface="Cambria" panose="02040503050406030204" pitchFamily="18" charset="0"/>
                <a:cs typeface="Calisto MT"/>
              </a:rPr>
              <a:t>,</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5" dirty="0">
                <a:solidFill>
                  <a:srgbClr val="404040"/>
                </a:solidFill>
                <a:latin typeface="Cambria" panose="02040503050406030204" pitchFamily="18" charset="0"/>
                <a:ea typeface="Cambria" panose="02040503050406030204" pitchFamily="18" charset="0"/>
                <a:cs typeface="Calisto MT"/>
              </a:rPr>
              <a:t>viso</a:t>
            </a:r>
            <a:r>
              <a:rPr lang="en-US" sz="2800" spc="-155" dirty="0">
                <a:solidFill>
                  <a:srgbClr val="404040"/>
                </a:solidFill>
                <a:latin typeface="Cambria" panose="02040503050406030204" pitchFamily="18" charset="0"/>
                <a:ea typeface="Cambria" panose="02040503050406030204" pitchFamily="18" charset="0"/>
                <a:cs typeface="Calisto MT"/>
              </a:rPr>
              <a:t>r</a:t>
            </a:r>
            <a:r>
              <a:rPr lang="en-US" sz="2800" spc="-10" dirty="0">
                <a:solidFill>
                  <a:srgbClr val="404040"/>
                </a:solidFill>
                <a:latin typeface="Cambria" panose="02040503050406030204" pitchFamily="18" charset="0"/>
                <a:ea typeface="Cambria" panose="02040503050406030204" pitchFamily="18" charset="0"/>
                <a:cs typeface="Calisto MT"/>
              </a:rPr>
              <a:t>,</a:t>
            </a:r>
            <a:r>
              <a:rPr lang="en-US" sz="2800" spc="-5" dirty="0">
                <a:solidFill>
                  <a:srgbClr val="404040"/>
                </a:solidFill>
                <a:latin typeface="Cambria" panose="02040503050406030204" pitchFamily="18" charset="0"/>
                <a:ea typeface="Cambria" panose="02040503050406030204" pitchFamily="18" charset="0"/>
                <a:cs typeface="Calisto MT"/>
              </a:rPr>
              <a:t> c</a:t>
            </a:r>
            <a:r>
              <a:rPr lang="en-US" sz="2800" dirty="0">
                <a:solidFill>
                  <a:srgbClr val="404040"/>
                </a:solidFill>
                <a:latin typeface="Cambria" panose="02040503050406030204" pitchFamily="18" charset="0"/>
                <a:ea typeface="Cambria" panose="02040503050406030204" pitchFamily="18" charset="0"/>
                <a:cs typeface="Calisto MT"/>
              </a:rPr>
              <a:t>olle</a:t>
            </a:r>
            <a:r>
              <a:rPr lang="en-US" sz="2800" spc="-5" dirty="0">
                <a:solidFill>
                  <a:srgbClr val="404040"/>
                </a:solidFill>
                <a:latin typeface="Cambria" panose="02040503050406030204" pitchFamily="18" charset="0"/>
                <a:ea typeface="Cambria" panose="02040503050406030204" pitchFamily="18" charset="0"/>
                <a:cs typeface="Calisto MT"/>
              </a:rPr>
              <a:t>a</a:t>
            </a:r>
            <a:r>
              <a:rPr lang="en-US" sz="2800" dirty="0">
                <a:solidFill>
                  <a:srgbClr val="404040"/>
                </a:solidFill>
                <a:latin typeface="Cambria" panose="02040503050406030204" pitchFamily="18" charset="0"/>
                <a:ea typeface="Cambria" panose="02040503050406030204" pitchFamily="18" charset="0"/>
                <a:cs typeface="Calisto MT"/>
              </a:rPr>
              <a:t>g</a:t>
            </a:r>
            <a:r>
              <a:rPr lang="en-US" sz="2800" spc="-15" dirty="0">
                <a:solidFill>
                  <a:srgbClr val="404040"/>
                </a:solidFill>
                <a:latin typeface="Cambria" panose="02040503050406030204" pitchFamily="18" charset="0"/>
                <a:ea typeface="Cambria" panose="02040503050406030204" pitchFamily="18" charset="0"/>
                <a:cs typeface="Calisto MT"/>
              </a:rPr>
              <a:t>ues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5" dirty="0">
                <a:solidFill>
                  <a:srgbClr val="404040"/>
                </a:solidFill>
                <a:latin typeface="Cambria" panose="02040503050406030204" pitchFamily="18" charset="0"/>
                <a:ea typeface="Cambria" panose="02040503050406030204" pitchFamily="18" charset="0"/>
                <a:cs typeface="Calisto MT"/>
              </a:rPr>
              <a:t>nd</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others</a:t>
            </a:r>
          </a:p>
          <a:p>
            <a:pPr marL="355600">
              <a:lnSpc>
                <a:spcPct val="100000"/>
              </a:lnSpc>
              <a:spcBef>
                <a:spcPts val="20"/>
              </a:spcBef>
            </a:pPr>
            <a:endParaRPr lang="en-US" sz="2800" dirty="0">
              <a:latin typeface="Cambria" panose="02040503050406030204" pitchFamily="18" charset="0"/>
              <a:ea typeface="Cambria" panose="02040503050406030204" pitchFamily="18" charset="0"/>
              <a:cs typeface="Calisto MT"/>
            </a:endParaRPr>
          </a:p>
          <a:p>
            <a:pPr marL="12700">
              <a:lnSpc>
                <a:spcPct val="100000"/>
              </a:lnSpc>
              <a:spcBef>
                <a:spcPts val="2020"/>
              </a:spcBef>
              <a:buClr>
                <a:srgbClr val="404040"/>
              </a:buClr>
              <a:tabLst>
                <a:tab pos="355600" algn="l"/>
              </a:tabLst>
            </a:pPr>
            <a:r>
              <a:rPr sz="2800" spc="-110" dirty="0">
                <a:solidFill>
                  <a:srgbClr val="404040"/>
                </a:solidFill>
                <a:latin typeface="Cambria" panose="02040503050406030204" pitchFamily="18" charset="0"/>
                <a:ea typeface="Cambria" panose="02040503050406030204" pitchFamily="18" charset="0"/>
                <a:cs typeface="Calisto MT"/>
              </a:rPr>
              <a:t>T</a:t>
            </a:r>
            <a:r>
              <a:rPr sz="2800" spc="-10" dirty="0">
                <a:solidFill>
                  <a:srgbClr val="404040"/>
                </a:solidFill>
                <a:latin typeface="Cambria" panose="02040503050406030204" pitchFamily="18" charset="0"/>
                <a:ea typeface="Cambria" panose="02040503050406030204" pitchFamily="18" charset="0"/>
                <a:cs typeface="Calisto MT"/>
              </a:rPr>
              <a:t>rip</a:t>
            </a:r>
            <a:r>
              <a:rPr sz="2800" dirty="0">
                <a:solidFill>
                  <a:srgbClr val="404040"/>
                </a:solidFill>
                <a:latin typeface="Cambria" panose="02040503050406030204" pitchFamily="18" charset="0"/>
                <a:ea typeface="Cambria" panose="02040503050406030204" pitchFamily="18" charset="0"/>
                <a:cs typeface="Calisto MT"/>
              </a:rPr>
              <a:t>a</a:t>
            </a:r>
            <a:r>
              <a:rPr sz="2800" spc="5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tit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odel</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20"/>
              </a:spcBef>
              <a:buClr>
                <a:srgbClr val="4472C4"/>
              </a:buClr>
              <a:buFont typeface="Wingdings" panose="05000000000000000000" pitchFamily="2"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Didac</a:t>
            </a:r>
            <a:r>
              <a:rPr sz="2400" spc="-10" dirty="0">
                <a:solidFill>
                  <a:srgbClr val="404040"/>
                </a:solidFill>
                <a:latin typeface="Cambria" panose="02040503050406030204" pitchFamily="18" charset="0"/>
                <a:ea typeface="Cambria" panose="02040503050406030204" pitchFamily="18" charset="0"/>
                <a:cs typeface="Calisto MT"/>
              </a:rPr>
              <a:t>tic</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5" dirty="0">
                <a:solidFill>
                  <a:srgbClr val="404040"/>
                </a:solidFill>
                <a:latin typeface="Cambria" panose="02040503050406030204" pitchFamily="18" charset="0"/>
                <a:ea typeface="Cambria" panose="02040503050406030204" pitchFamily="18" charset="0"/>
                <a:cs typeface="Calisto MT"/>
              </a:rPr>
              <a:t>u</a:t>
            </a:r>
            <a:r>
              <a:rPr sz="2400" spc="30"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ri</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ulu</a:t>
            </a:r>
            <a:r>
              <a:rPr sz="2400" dirty="0">
                <a:solidFill>
                  <a:srgbClr val="404040"/>
                </a:solidFill>
                <a:latin typeface="Cambria" panose="02040503050406030204" pitchFamily="18" charset="0"/>
                <a:ea typeface="Cambria" panose="02040503050406030204" pitchFamily="18" charset="0"/>
                <a:cs typeface="Calisto MT"/>
              </a:rPr>
              <a:t>m</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560"/>
              </a:spcBef>
              <a:buClr>
                <a:srgbClr val="4472C4"/>
              </a:buClr>
              <a:buFont typeface="Wingdings" panose="05000000000000000000" pitchFamily="2"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Supe</a:t>
            </a:r>
            <a:r>
              <a:rPr sz="2400" spc="60"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lient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a:t>
            </a:r>
            <a:r>
              <a:rPr sz="2400" dirty="0">
                <a:solidFill>
                  <a:srgbClr val="404040"/>
                </a:solidFill>
                <a:latin typeface="Cambria" panose="02040503050406030204" pitchFamily="18" charset="0"/>
                <a:ea typeface="Cambria" panose="02040503050406030204" pitchFamily="18" charset="0"/>
                <a:cs typeface="Calisto MT"/>
              </a:rPr>
              <a:t>a</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ysis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560"/>
              </a:spcBef>
              <a:buClr>
                <a:srgbClr val="4472C4"/>
              </a:buClr>
              <a:buFont typeface="Wingdings" panose="05000000000000000000" pitchFamily="2" charset="2"/>
              <a:buChar char=""/>
              <a:tabLst>
                <a:tab pos="584200" algn="l"/>
              </a:tabLst>
            </a:pPr>
            <a:r>
              <a:rPr sz="2400" spc="-80" dirty="0">
                <a:solidFill>
                  <a:srgbClr val="404040"/>
                </a:solidFill>
                <a:latin typeface="Cambria" panose="02040503050406030204" pitchFamily="18" charset="0"/>
                <a:ea typeface="Cambria" panose="02040503050406030204" pitchFamily="18" charset="0"/>
                <a:cs typeface="Calisto MT"/>
              </a:rPr>
              <a:t>P</a:t>
            </a:r>
            <a:r>
              <a:rPr sz="2400" spc="-10" dirty="0">
                <a:solidFill>
                  <a:srgbClr val="404040"/>
                </a:solidFill>
                <a:latin typeface="Cambria" panose="02040503050406030204" pitchFamily="18" charset="0"/>
                <a:ea typeface="Cambria" panose="02040503050406030204" pitchFamily="18" charset="0"/>
                <a:cs typeface="Calisto MT"/>
              </a:rPr>
              <a:t>erson</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a:t>
            </a:r>
            <a:r>
              <a:rPr sz="2400" dirty="0">
                <a:solidFill>
                  <a:srgbClr val="404040"/>
                </a:solidFill>
                <a:latin typeface="Cambria" panose="02040503050406030204" pitchFamily="18" charset="0"/>
                <a:ea typeface="Cambria" panose="02040503050406030204" pitchFamily="18" charset="0"/>
                <a:cs typeface="Calisto MT"/>
              </a:rPr>
              <a:t>a</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ysis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a:t>
            </a:r>
            <a:r>
              <a:rPr sz="240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a:t>
            </a:r>
            <a:r>
              <a:rPr sz="2400" dirty="0">
                <a:solidFill>
                  <a:srgbClr val="404040"/>
                </a:solidFill>
                <a:latin typeface="Cambria" panose="02040503050406030204" pitchFamily="18" charset="0"/>
                <a:ea typeface="Cambria" panose="02040503050406030204" pitchFamily="18" charset="0"/>
                <a:cs typeface="Calisto MT"/>
              </a:rPr>
              <a:t>ee</a:t>
            </a: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849982"/>
            <a:ext cx="8623300" cy="1231106"/>
          </a:xfrm>
          <a:prstGeom prst="rect">
            <a:avLst/>
          </a:prstGeom>
        </p:spPr>
        <p:txBody>
          <a:bodyPr vert="horz" wrap="square" lIns="0" tIns="0" rIns="0" bIns="0" rtlCol="0">
            <a:spAutoFit/>
          </a:bodyPr>
          <a:lstStyle/>
          <a:p>
            <a:pPr marL="12700" marR="5080" indent="-12700" algn="ctr">
              <a:lnSpc>
                <a:spcPct val="100000"/>
              </a:lnSpc>
            </a:pPr>
            <a:r>
              <a:rPr lang="en-US" sz="4000" b="1" spc="-20" dirty="0">
                <a:solidFill>
                  <a:schemeClr val="tx2"/>
                </a:solidFill>
              </a:rPr>
              <a:t>Theoreti</a:t>
            </a:r>
            <a:r>
              <a:rPr lang="en-US" sz="4000" b="1" spc="-5" dirty="0">
                <a:solidFill>
                  <a:schemeClr val="tx2"/>
                </a:solidFill>
              </a:rPr>
              <a:t>ca</a:t>
            </a:r>
            <a:r>
              <a:rPr lang="en-US" sz="4000" b="1" spc="-15" dirty="0">
                <a:solidFill>
                  <a:schemeClr val="tx2"/>
                </a:solidFill>
              </a:rPr>
              <a:t>l </a:t>
            </a:r>
            <a:r>
              <a:rPr lang="en-US" sz="4000" b="1" spc="-95" dirty="0">
                <a:solidFill>
                  <a:schemeClr val="tx2"/>
                </a:solidFill>
              </a:rPr>
              <a:t>F</a:t>
            </a:r>
            <a:r>
              <a:rPr lang="en-US" sz="4000" b="1" dirty="0">
                <a:solidFill>
                  <a:schemeClr val="tx2"/>
                </a:solidFill>
              </a:rPr>
              <a:t>r</a:t>
            </a:r>
            <a:r>
              <a:rPr lang="en-US" sz="4000" b="1" spc="-5" dirty="0">
                <a:solidFill>
                  <a:schemeClr val="tx2"/>
                </a:solidFill>
              </a:rPr>
              <a:t>am</a:t>
            </a:r>
            <a:r>
              <a:rPr lang="en-US" sz="4000" b="1" spc="-65" dirty="0">
                <a:solidFill>
                  <a:schemeClr val="tx2"/>
                </a:solidFill>
              </a:rPr>
              <a:t>e</a:t>
            </a:r>
            <a:r>
              <a:rPr lang="en-US" sz="4000" b="1" spc="-105" dirty="0">
                <a:solidFill>
                  <a:schemeClr val="tx2"/>
                </a:solidFill>
              </a:rPr>
              <a:t>w</a:t>
            </a:r>
            <a:r>
              <a:rPr lang="en-US" sz="4000" b="1" spc="-25" dirty="0">
                <a:solidFill>
                  <a:schemeClr val="tx2"/>
                </a:solidFill>
              </a:rPr>
              <a:t>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5" dirty="0">
                <a:solidFill>
                  <a:schemeClr val="tx2"/>
                </a:solidFill>
              </a:rPr>
              <a:t>P</a:t>
            </a:r>
            <a:r>
              <a:rPr lang="en-US" sz="4000" b="1" spc="-20" dirty="0">
                <a:solidFill>
                  <a:schemeClr val="tx2"/>
                </a:solidFill>
              </a:rPr>
              <a:t>s</a:t>
            </a:r>
            <a:r>
              <a:rPr lang="en-US" sz="4000" b="1" spc="-150" dirty="0">
                <a:solidFill>
                  <a:schemeClr val="tx2"/>
                </a:solidFill>
              </a:rPr>
              <a:t>y</a:t>
            </a:r>
            <a:r>
              <a:rPr lang="en-US" sz="4000" b="1" spc="-5" dirty="0">
                <a:solidFill>
                  <a:schemeClr val="tx2"/>
                </a:solidFill>
              </a:rPr>
              <a:t>c</a:t>
            </a:r>
            <a:r>
              <a:rPr lang="en-US" sz="4000" b="1" spc="-25" dirty="0">
                <a:solidFill>
                  <a:schemeClr val="tx2"/>
                </a:solidFill>
              </a:rPr>
              <a:t>ho</a:t>
            </a:r>
            <a:r>
              <a:rPr lang="en-US" sz="4000" b="1" spc="-90" dirty="0">
                <a:solidFill>
                  <a:schemeClr val="tx2"/>
                </a:solidFill>
              </a:rPr>
              <a:t>d</a:t>
            </a:r>
            <a:r>
              <a:rPr lang="en-US" sz="4000" b="1" spc="-25" dirty="0">
                <a:solidFill>
                  <a:schemeClr val="tx2"/>
                </a:solidFill>
              </a:rPr>
              <a:t>yn</a:t>
            </a:r>
            <a:r>
              <a:rPr lang="en-US" sz="4000" b="1" spc="-5" dirty="0">
                <a:solidFill>
                  <a:schemeClr val="tx2"/>
                </a:solidFill>
              </a:rPr>
              <a:t>am</a:t>
            </a:r>
            <a:r>
              <a:rPr lang="en-US" sz="4000" b="1" spc="-15" dirty="0">
                <a:solidFill>
                  <a:schemeClr val="tx2"/>
                </a:solidFill>
              </a:rPr>
              <a:t>i</a:t>
            </a:r>
            <a:r>
              <a:rPr lang="en-US" sz="4000" b="1" dirty="0">
                <a:solidFill>
                  <a:schemeClr val="tx2"/>
                </a:solidFill>
              </a:rPr>
              <a:t>c</a:t>
            </a:r>
            <a:r>
              <a:rPr lang="en-US" sz="4000" b="1" spc="-5" dirty="0">
                <a:solidFill>
                  <a:schemeClr val="tx2"/>
                </a:solidFill>
              </a:rPr>
              <a:t> Theory</a:t>
            </a:r>
            <a:endParaRPr sz="4000" b="1" dirty="0">
              <a:solidFill>
                <a:schemeClr val="tx2"/>
              </a:solidFill>
              <a:latin typeface="+mj-lt"/>
              <a:cs typeface="Calisto MT"/>
            </a:endParaRPr>
          </a:p>
        </p:txBody>
      </p:sp>
      <p:sp>
        <p:nvSpPr>
          <p:cNvPr id="8" name="object 8"/>
          <p:cNvSpPr txBox="1"/>
          <p:nvPr/>
        </p:nvSpPr>
        <p:spPr>
          <a:xfrm>
            <a:off x="846839" y="2169889"/>
            <a:ext cx="8498330" cy="4524315"/>
          </a:xfrm>
          <a:prstGeom prst="rect">
            <a:avLst/>
          </a:prstGeom>
        </p:spPr>
        <p:txBody>
          <a:bodyPr vert="horz" wrap="square" lIns="0" tIns="0" rIns="0" bIns="0" rtlCol="0">
            <a:spAutoFit/>
          </a:bodyPr>
          <a:lstStyle/>
          <a:p>
            <a:pPr marL="12700">
              <a:lnSpc>
                <a:spcPct val="100000"/>
              </a:lnSpc>
              <a:buClr>
                <a:srgbClr val="0070C0"/>
              </a:buClr>
              <a:tabLst>
                <a:tab pos="355600" algn="l"/>
              </a:tabLst>
            </a:pPr>
            <a:r>
              <a:rPr lang="en-US" sz="2400" spc="-95" dirty="0">
                <a:solidFill>
                  <a:srgbClr val="404040"/>
                </a:solidFill>
                <a:latin typeface="Cambria" panose="02040503050406030204" pitchFamily="18" charset="0"/>
                <a:ea typeface="Cambria" panose="02040503050406030204" pitchFamily="18" charset="0"/>
                <a:cs typeface="Calisto MT"/>
              </a:rPr>
              <a:t>F</a:t>
            </a:r>
            <a:r>
              <a:rPr lang="en-US" sz="2400" spc="-15" dirty="0">
                <a:solidFill>
                  <a:srgbClr val="404040"/>
                </a:solidFill>
                <a:latin typeface="Cambria" panose="02040503050406030204" pitchFamily="18" charset="0"/>
                <a:ea typeface="Cambria" panose="02040503050406030204" pitchFamily="18" charset="0"/>
                <a:cs typeface="Calisto MT"/>
              </a:rPr>
              <a:t>oun</a:t>
            </a:r>
            <a:r>
              <a:rPr lang="en-US" sz="2400" dirty="0">
                <a:solidFill>
                  <a:srgbClr val="404040"/>
                </a:solidFill>
                <a:latin typeface="Cambria" panose="02040503050406030204" pitchFamily="18" charset="0"/>
                <a:ea typeface="Cambria" panose="02040503050406030204" pitchFamily="18" charset="0"/>
                <a:cs typeface="Calisto MT"/>
              </a:rPr>
              <a:t>da</a:t>
            </a:r>
            <a:r>
              <a:rPr lang="en-US" sz="2400" spc="-10" dirty="0">
                <a:solidFill>
                  <a:srgbClr val="404040"/>
                </a:solidFill>
                <a:latin typeface="Cambria" panose="02040503050406030204" pitchFamily="18" charset="0"/>
                <a:ea typeface="Cambria" panose="02040503050406030204" pitchFamily="18" charset="0"/>
                <a:cs typeface="Calisto MT"/>
              </a:rPr>
              <a:t>tion</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Assu</a:t>
            </a:r>
            <a:r>
              <a:rPr lang="en-US" sz="2400" dirty="0">
                <a:solidFill>
                  <a:srgbClr val="404040"/>
                </a:solidFill>
                <a:latin typeface="Cambria" panose="02040503050406030204" pitchFamily="18" charset="0"/>
                <a:ea typeface="Cambria" panose="02040503050406030204" pitchFamily="18" charset="0"/>
                <a:cs typeface="Calisto MT"/>
              </a:rPr>
              <a:t>m</a:t>
            </a:r>
            <a:r>
              <a:rPr lang="en-US" sz="2400" spc="-10" dirty="0">
                <a:solidFill>
                  <a:srgbClr val="404040"/>
                </a:solidFill>
                <a:latin typeface="Cambria" panose="02040503050406030204" pitchFamily="18" charset="0"/>
                <a:ea typeface="Cambria" panose="02040503050406030204" pitchFamily="18" charset="0"/>
                <a:cs typeface="Calisto MT"/>
              </a:rPr>
              <a:t>ptions</a:t>
            </a:r>
            <a:endParaRPr lang="en-US" sz="2400" dirty="0">
              <a:latin typeface="Cambria" panose="02040503050406030204" pitchFamily="18" charset="0"/>
              <a:ea typeface="Cambria" panose="02040503050406030204" pitchFamily="18" charset="0"/>
              <a:cs typeface="Calisto MT"/>
            </a:endParaRPr>
          </a:p>
          <a:p>
            <a:pPr marL="698500" marR="869315" lvl="1" indent="-342900">
              <a:lnSpc>
                <a:spcPct val="100000"/>
              </a:lnSpc>
              <a:spcBef>
                <a:spcPts val="560"/>
              </a:spcBef>
              <a:buClr>
                <a:srgbClr val="4472C4"/>
              </a:buClr>
              <a:buFont typeface="Wingdings" panose="05000000000000000000" pitchFamily="2" charset="2"/>
              <a:buChar char=""/>
              <a:tabLst>
                <a:tab pos="584200" algn="l"/>
              </a:tabLst>
            </a:pPr>
            <a:r>
              <a:rPr lang="en-US" sz="2400" spc="-45" dirty="0">
                <a:solidFill>
                  <a:srgbClr val="404040"/>
                </a:solidFill>
                <a:latin typeface="Cambria" panose="02040503050406030204" pitchFamily="18" charset="0"/>
                <a:ea typeface="Cambria" panose="02040503050406030204" pitchFamily="18" charset="0"/>
                <a:cs typeface="Calisto MT"/>
              </a:rPr>
              <a:t>P</a:t>
            </a:r>
            <a:r>
              <a:rPr lang="en-US" sz="2400" dirty="0">
                <a:solidFill>
                  <a:srgbClr val="404040"/>
                </a:solidFill>
                <a:latin typeface="Cambria" panose="02040503050406030204" pitchFamily="18" charset="0"/>
                <a:ea typeface="Cambria" panose="02040503050406030204" pitchFamily="18" charset="0"/>
                <a:cs typeface="Calisto MT"/>
              </a:rPr>
              <a:t>ara</a:t>
            </a:r>
            <a:r>
              <a:rPr lang="en-US" sz="2400" spc="-10" dirty="0">
                <a:solidFill>
                  <a:srgbClr val="404040"/>
                </a:solidFill>
                <a:latin typeface="Cambria" panose="02040503050406030204" pitchFamily="18" charset="0"/>
                <a:ea typeface="Cambria" panose="02040503050406030204" pitchFamily="18" charset="0"/>
                <a:cs typeface="Calisto MT"/>
              </a:rPr>
              <a:t>llel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p</a:t>
            </a:r>
            <a:r>
              <a:rPr lang="en-US" sz="2400" dirty="0">
                <a:solidFill>
                  <a:srgbClr val="404040"/>
                </a:solidFill>
                <a:latin typeface="Cambria" panose="02040503050406030204" pitchFamily="18" charset="0"/>
                <a:ea typeface="Cambria" panose="02040503050406030204" pitchFamily="18" charset="0"/>
                <a:cs typeface="Calisto MT"/>
              </a:rPr>
              <a:t>roc</a:t>
            </a:r>
            <a:r>
              <a:rPr lang="en-US" sz="2400" spc="-10" dirty="0">
                <a:solidFill>
                  <a:srgbClr val="404040"/>
                </a:solidFill>
                <a:latin typeface="Cambria" panose="02040503050406030204" pitchFamily="18" charset="0"/>
                <a:ea typeface="Cambria" panose="02040503050406030204" pitchFamily="18" charset="0"/>
                <a:cs typeface="Calisto MT"/>
              </a:rPr>
              <a:t>ess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bet</a:t>
            </a:r>
            <a:r>
              <a:rPr lang="en-US" sz="2400" spc="-65" dirty="0">
                <a:solidFill>
                  <a:srgbClr val="404040"/>
                </a:solidFill>
                <a:latin typeface="Cambria" panose="02040503050406030204" pitchFamily="18" charset="0"/>
                <a:ea typeface="Cambria" panose="02040503050406030204" pitchFamily="18" charset="0"/>
                <a:cs typeface="Calisto MT"/>
              </a:rPr>
              <a:t>w</a:t>
            </a:r>
            <a:r>
              <a:rPr lang="en-US" sz="2400" spc="-10" dirty="0">
                <a:solidFill>
                  <a:srgbClr val="404040"/>
                </a:solidFill>
                <a:latin typeface="Cambria" panose="02040503050406030204" pitchFamily="18" charset="0"/>
                <a:ea typeface="Cambria" panose="02040503050406030204" pitchFamily="18" charset="0"/>
                <a:cs typeface="Calisto MT"/>
              </a:rPr>
              <a:t>een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ounselin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sup</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vision,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5" dirty="0">
                <a:solidFill>
                  <a:srgbClr val="404040"/>
                </a:solidFill>
                <a:latin typeface="Cambria" panose="02040503050406030204" pitchFamily="18" charset="0"/>
                <a:ea typeface="Cambria" panose="02040503050406030204" pitchFamily="18" charset="0"/>
                <a:cs typeface="Calisto MT"/>
              </a:rPr>
              <a:t>on</a:t>
            </a:r>
            <a:r>
              <a:rPr lang="en-US" sz="2400" spc="25" dirty="0">
                <a:solidFill>
                  <a:srgbClr val="404040"/>
                </a:solidFill>
                <a:latin typeface="Cambria" panose="02040503050406030204" pitchFamily="18" charset="0"/>
                <a:ea typeface="Cambria" panose="02040503050406030204" pitchFamily="18" charset="0"/>
                <a:cs typeface="Calisto MT"/>
              </a:rPr>
              <a:t>f</a:t>
            </a:r>
            <a:r>
              <a:rPr lang="en-US" sz="2400" spc="-10" dirty="0">
                <a:solidFill>
                  <a:srgbClr val="404040"/>
                </a:solidFill>
                <a:latin typeface="Cambria" panose="02040503050406030204" pitchFamily="18" charset="0"/>
                <a:ea typeface="Cambria" panose="02040503050406030204" pitchFamily="18" charset="0"/>
                <a:cs typeface="Calisto MT"/>
              </a:rPr>
              <a:t>li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ts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ac</a:t>
            </a:r>
            <a:r>
              <a:rPr lang="en-US" sz="2400" spc="-10" dirty="0">
                <a:solidFill>
                  <a:srgbClr val="404040"/>
                </a:solidFill>
                <a:latin typeface="Cambria" panose="02040503050406030204" pitchFamily="18" charset="0"/>
                <a:ea typeface="Cambria" panose="02040503050406030204" pitchFamily="18" charset="0"/>
                <a:cs typeface="Calisto MT"/>
              </a:rPr>
              <a:t>t</a:t>
            </a:r>
            <a:r>
              <a:rPr lang="en-US" sz="2400" dirty="0">
                <a:solidFill>
                  <a:srgbClr val="404040"/>
                </a:solidFill>
                <a:latin typeface="Cambria" panose="02040503050406030204" pitchFamily="18" charset="0"/>
                <a:ea typeface="Cambria" panose="02040503050406030204" pitchFamily="18" charset="0"/>
                <a:cs typeface="Calisto MT"/>
              </a:rPr>
              <a:t>ed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out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eac</a:t>
            </a:r>
            <a:r>
              <a:rPr lang="en-US" sz="2400" spc="-15" dirty="0">
                <a:solidFill>
                  <a:srgbClr val="404040"/>
                </a:solidFill>
                <a:latin typeface="Cambria" panose="02040503050406030204" pitchFamily="18" charset="0"/>
                <a:ea typeface="Cambria" panose="02040503050406030204" pitchFamily="18" charset="0"/>
                <a:cs typeface="Calisto MT"/>
              </a:rPr>
              <a:t>h</a:t>
            </a:r>
            <a:endParaRPr lang="en-US"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00"/>
              </a:spcBef>
              <a:buClr>
                <a:srgbClr val="4472C4"/>
              </a:buClr>
              <a:buFont typeface="Wingdings" panose="05000000000000000000" pitchFamily="2" charset="2"/>
              <a:buChar char=""/>
              <a:tabLst>
                <a:tab pos="584200" algn="l"/>
              </a:tabLst>
            </a:pPr>
            <a:r>
              <a:rPr lang="en-US" sz="2400" spc="-15" dirty="0">
                <a:solidFill>
                  <a:srgbClr val="404040"/>
                </a:solidFill>
                <a:latin typeface="Cambria" panose="02040503050406030204" pitchFamily="18" charset="0"/>
                <a:ea typeface="Cambria" panose="02040503050406030204" pitchFamily="18" charset="0"/>
                <a:cs typeface="Calisto MT"/>
              </a:rPr>
              <a:t>Lea</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nin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occ</a:t>
            </a:r>
            <a:r>
              <a:rPr lang="en-US" sz="2400" spc="-10" dirty="0">
                <a:solidFill>
                  <a:srgbClr val="404040"/>
                </a:solidFill>
                <a:latin typeface="Cambria" panose="02040503050406030204" pitchFamily="18" charset="0"/>
                <a:ea typeface="Cambria" panose="02040503050406030204" pitchFamily="18" charset="0"/>
                <a:cs typeface="Calisto MT"/>
              </a:rPr>
              <a:t>urs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throu</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15" dirty="0">
                <a:solidFill>
                  <a:srgbClr val="404040"/>
                </a:solidFill>
                <a:latin typeface="Cambria" panose="02040503050406030204" pitchFamily="18" charset="0"/>
                <a:ea typeface="Cambria" panose="02040503050406030204" pitchFamily="18" charset="0"/>
                <a:cs typeface="Calisto MT"/>
              </a:rPr>
              <a:t>h</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int</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n</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li</a:t>
            </a:r>
            <a:r>
              <a:rPr lang="en-US" sz="2400" dirty="0">
                <a:solidFill>
                  <a:srgbClr val="404040"/>
                </a:solidFill>
                <a:latin typeface="Cambria" panose="02040503050406030204" pitchFamily="18" charset="0"/>
                <a:ea typeface="Cambria" panose="02040503050406030204" pitchFamily="18" charset="0"/>
                <a:cs typeface="Calisto MT"/>
              </a:rPr>
              <a:t>za</a:t>
            </a:r>
            <a:r>
              <a:rPr lang="en-US" sz="2400" spc="-10" dirty="0">
                <a:solidFill>
                  <a:srgbClr val="404040"/>
                </a:solidFill>
                <a:latin typeface="Cambria" panose="02040503050406030204" pitchFamily="18" charset="0"/>
                <a:ea typeface="Cambria" panose="02040503050406030204" pitchFamily="18" charset="0"/>
                <a:cs typeface="Calisto MT"/>
              </a:rPr>
              <a:t>tion</a:t>
            </a:r>
            <a:endParaRPr lang="en-US"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00"/>
              </a:spcBef>
              <a:buClr>
                <a:srgbClr val="4472C4"/>
              </a:buClr>
              <a:buFont typeface="Wingdings" panose="05000000000000000000" pitchFamily="2" charset="2"/>
              <a:buChar char=""/>
              <a:tabLst>
                <a:tab pos="584200" algn="l"/>
              </a:tabLst>
            </a:pPr>
            <a:r>
              <a:rPr lang="en-US" sz="2400" dirty="0">
                <a:solidFill>
                  <a:srgbClr val="404040"/>
                </a:solidFill>
                <a:latin typeface="Cambria" panose="02040503050406030204" pitchFamily="18" charset="0"/>
                <a:ea typeface="Cambria" panose="02040503050406030204" pitchFamily="18" charset="0"/>
                <a:cs typeface="Calisto MT"/>
              </a:rPr>
              <a:t>I</a:t>
            </a:r>
            <a:r>
              <a:rPr lang="en-US" sz="2400" spc="-10" dirty="0">
                <a:solidFill>
                  <a:srgbClr val="404040"/>
                </a:solidFill>
                <a:latin typeface="Cambria" panose="02040503050406030204" pitchFamily="18" charset="0"/>
                <a:ea typeface="Cambria" panose="02040503050406030204" pitchFamily="18" charset="0"/>
                <a:cs typeface="Calisto MT"/>
              </a:rPr>
              <a:t>nte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person</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45" dirty="0">
                <a:solidFill>
                  <a:srgbClr val="404040"/>
                </a:solidFill>
                <a:latin typeface="Cambria" panose="02040503050406030204" pitchFamily="18" charset="0"/>
                <a:ea typeface="Cambria" panose="02040503050406030204" pitchFamily="18" charset="0"/>
                <a:cs typeface="Calisto MT"/>
              </a:rPr>
              <a:t>d</a:t>
            </a:r>
            <a:r>
              <a:rPr lang="en-US" sz="2400" spc="-15" dirty="0">
                <a:solidFill>
                  <a:srgbClr val="404040"/>
                </a:solidFill>
                <a:latin typeface="Cambria" panose="02040503050406030204" pitchFamily="18" charset="0"/>
                <a:ea typeface="Cambria" panose="02040503050406030204" pitchFamily="18" charset="0"/>
                <a:cs typeface="Calisto MT"/>
              </a:rPr>
              <a:t>yn</a:t>
            </a:r>
            <a:r>
              <a:rPr lang="en-US" sz="2400" dirty="0">
                <a:solidFill>
                  <a:srgbClr val="404040"/>
                </a:solidFill>
                <a:latin typeface="Cambria" panose="02040503050406030204" pitchFamily="18" charset="0"/>
                <a:ea typeface="Cambria" panose="02040503050406030204" pitchFamily="18" charset="0"/>
                <a:cs typeface="Calisto MT"/>
              </a:rPr>
              <a:t>am</a:t>
            </a:r>
            <a:r>
              <a:rPr lang="en-US" sz="2400" spc="-10" dirty="0">
                <a:solidFill>
                  <a:srgbClr val="404040"/>
                </a:solidFill>
                <a:latin typeface="Cambria" panose="02040503050406030204" pitchFamily="18" charset="0"/>
                <a:ea typeface="Cambria" panose="02040503050406030204" pitchFamily="18" charset="0"/>
                <a:cs typeface="Calisto MT"/>
              </a:rPr>
              <a:t>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of</a:t>
            </a:r>
            <a:r>
              <a:rPr lang="en-US" sz="2400" spc="210"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pri</a:t>
            </a:r>
            <a:r>
              <a:rPr lang="en-US" sz="2400" dirty="0">
                <a:solidFill>
                  <a:srgbClr val="404040"/>
                </a:solidFill>
                <a:latin typeface="Cambria" panose="02040503050406030204" pitchFamily="18" charset="0"/>
                <a:ea typeface="Cambria" panose="02040503050406030204" pitchFamily="18" charset="0"/>
                <a:cs typeface="Calisto MT"/>
              </a:rPr>
              <a:t>ma</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a:t>
            </a:r>
            <a:r>
              <a:rPr lang="en-US" sz="2400" dirty="0">
                <a:solidFill>
                  <a:srgbClr val="404040"/>
                </a:solidFill>
                <a:latin typeface="Cambria" panose="02040503050406030204" pitchFamily="18" charset="0"/>
                <a:ea typeface="Cambria" panose="02040503050406030204" pitchFamily="18" charset="0"/>
                <a:cs typeface="Calisto MT"/>
              </a:rPr>
              <a:t>m</a:t>
            </a:r>
            <a:r>
              <a:rPr lang="en-US" sz="2400" spc="-15" dirty="0">
                <a:solidFill>
                  <a:srgbClr val="404040"/>
                </a:solidFill>
                <a:latin typeface="Cambria" panose="02040503050406030204" pitchFamily="18" charset="0"/>
                <a:ea typeface="Cambria" panose="02040503050406030204" pitchFamily="18" charset="0"/>
                <a:cs typeface="Calisto MT"/>
              </a:rPr>
              <a:t>po</a:t>
            </a:r>
            <a:r>
              <a:rPr lang="en-US" sz="2400" spc="2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t</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a:t>
            </a:r>
            <a:r>
              <a:rPr lang="en-US" sz="2400" dirty="0">
                <a:solidFill>
                  <a:srgbClr val="404040"/>
                </a:solidFill>
                <a:latin typeface="Cambria" panose="02040503050406030204" pitchFamily="18" charset="0"/>
                <a:ea typeface="Cambria" panose="02040503050406030204" pitchFamily="18" charset="0"/>
                <a:cs typeface="Calisto MT"/>
              </a:rPr>
              <a:t>ce</a:t>
            </a:r>
            <a:endParaRPr lang="en-US"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00"/>
              </a:spcBef>
              <a:buClr>
                <a:srgbClr val="4472C4"/>
              </a:buClr>
              <a:buFont typeface="Wingdings" panose="05000000000000000000" pitchFamily="2" charset="2"/>
              <a:buChar char=""/>
              <a:tabLst>
                <a:tab pos="584200" algn="l"/>
              </a:tabLst>
            </a:pPr>
            <a:r>
              <a:rPr lang="en-US" sz="2400" spc="-15" dirty="0">
                <a:solidFill>
                  <a:srgbClr val="404040"/>
                </a:solidFill>
                <a:latin typeface="Cambria" panose="02040503050406030204" pitchFamily="18" charset="0"/>
                <a:ea typeface="Cambria" panose="02040503050406030204" pitchFamily="18" charset="0"/>
                <a:cs typeface="Calisto MT"/>
              </a:rPr>
              <a:t>Both</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spc="-10" dirty="0">
                <a:solidFill>
                  <a:srgbClr val="404040"/>
                </a:solidFill>
                <a:latin typeface="Cambria" panose="02040503050406030204" pitchFamily="18" charset="0"/>
                <a:ea typeface="Cambria" panose="02040503050406030204" pitchFamily="18" charset="0"/>
                <a:cs typeface="Calisto MT"/>
              </a:rPr>
              <a:t>erb</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no</a:t>
            </a:r>
            <a:r>
              <a:rPr lang="en-US" sz="2400" spc="-90" dirty="0">
                <a:solidFill>
                  <a:srgbClr val="404040"/>
                </a:solidFill>
                <a:latin typeface="Cambria" panose="02040503050406030204" pitchFamily="18" charset="0"/>
                <a:ea typeface="Cambria" panose="02040503050406030204" pitchFamily="18" charset="0"/>
                <a:cs typeface="Calisto MT"/>
              </a:rPr>
              <a:t>n</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spc="-10" dirty="0">
                <a:solidFill>
                  <a:srgbClr val="404040"/>
                </a:solidFill>
                <a:latin typeface="Cambria" panose="02040503050406030204" pitchFamily="18" charset="0"/>
                <a:ea typeface="Cambria" panose="02040503050406030204" pitchFamily="18" charset="0"/>
                <a:cs typeface="Calisto MT"/>
              </a:rPr>
              <a:t>erb</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com</a:t>
            </a:r>
            <a:r>
              <a:rPr lang="en-US" sz="2400" spc="-45" dirty="0">
                <a:solidFill>
                  <a:srgbClr val="404040"/>
                </a:solidFill>
                <a:latin typeface="Cambria" panose="02040503050406030204" pitchFamily="18" charset="0"/>
                <a:ea typeface="Cambria" panose="02040503050406030204" pitchFamily="18" charset="0"/>
                <a:cs typeface="Calisto MT"/>
              </a:rPr>
              <a:t>m</a:t>
            </a:r>
            <a:r>
              <a:rPr lang="en-US" sz="2400" spc="-10" dirty="0">
                <a:solidFill>
                  <a:srgbClr val="404040"/>
                </a:solidFill>
                <a:latin typeface="Cambria" panose="02040503050406030204" pitchFamily="18" charset="0"/>
                <a:ea typeface="Cambria" panose="02040503050406030204" pitchFamily="18" charset="0"/>
                <a:cs typeface="Calisto MT"/>
              </a:rPr>
              <a:t>uni</a:t>
            </a:r>
            <a:r>
              <a:rPr lang="en-US" sz="2400" dirty="0">
                <a:solidFill>
                  <a:srgbClr val="404040"/>
                </a:solidFill>
                <a:latin typeface="Cambria" panose="02040503050406030204" pitchFamily="18" charset="0"/>
                <a:ea typeface="Cambria" panose="02040503050406030204" pitchFamily="18" charset="0"/>
                <a:cs typeface="Calisto MT"/>
              </a:rPr>
              <a:t>ca</a:t>
            </a:r>
            <a:r>
              <a:rPr lang="en-US" sz="2400" spc="-10" dirty="0">
                <a:solidFill>
                  <a:srgbClr val="404040"/>
                </a:solidFill>
                <a:latin typeface="Cambria" panose="02040503050406030204" pitchFamily="18" charset="0"/>
                <a:ea typeface="Cambria" panose="02040503050406030204" pitchFamily="18" charset="0"/>
                <a:cs typeface="Calisto MT"/>
              </a:rPr>
              <a:t>tion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key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to</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obs</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dirty="0">
                <a:solidFill>
                  <a:srgbClr val="404040"/>
                </a:solidFill>
                <a:latin typeface="Cambria" panose="02040503050406030204" pitchFamily="18" charset="0"/>
                <a:ea typeface="Cambria" panose="02040503050406030204" pitchFamily="18" charset="0"/>
                <a:cs typeface="Calisto MT"/>
              </a:rPr>
              <a:t>e</a:t>
            </a:r>
            <a:endParaRPr lang="en-US" sz="2400" dirty="0">
              <a:latin typeface="Cambria" panose="02040503050406030204" pitchFamily="18" charset="0"/>
              <a:ea typeface="Cambria" panose="02040503050406030204" pitchFamily="18" charset="0"/>
              <a:cs typeface="Calisto MT"/>
            </a:endParaRPr>
          </a:p>
          <a:p>
            <a:pPr marL="698500" marR="13970" lvl="1" indent="-342900">
              <a:lnSpc>
                <a:spcPct val="100000"/>
              </a:lnSpc>
              <a:spcBef>
                <a:spcPts val="600"/>
              </a:spcBef>
              <a:buClr>
                <a:srgbClr val="4472C4"/>
              </a:buClr>
              <a:buFont typeface="Wingdings" panose="05000000000000000000" pitchFamily="2" charset="2"/>
              <a:buChar char=""/>
              <a:tabLst>
                <a:tab pos="584200" algn="l"/>
              </a:tabLst>
            </a:pPr>
            <a:r>
              <a:rPr lang="en-US" sz="2400" dirty="0">
                <a:solidFill>
                  <a:srgbClr val="404040"/>
                </a:solidFill>
                <a:latin typeface="Cambria" panose="02040503050406030204" pitchFamily="18" charset="0"/>
                <a:ea typeface="Cambria" panose="02040503050406030204" pitchFamily="18" charset="0"/>
                <a:cs typeface="Calisto MT"/>
              </a:rPr>
              <a:t>I</a:t>
            </a:r>
            <a:r>
              <a:rPr lang="en-US" sz="2400" spc="-10" dirty="0">
                <a:solidFill>
                  <a:srgbClr val="404040"/>
                </a:solidFill>
                <a:latin typeface="Cambria" panose="02040503050406030204" pitchFamily="18" charset="0"/>
                <a:ea typeface="Cambria" panose="02040503050406030204" pitchFamily="18" charset="0"/>
                <a:cs typeface="Calisto MT"/>
              </a:rPr>
              <a:t>ntrapersonal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45" dirty="0">
                <a:solidFill>
                  <a:srgbClr val="404040"/>
                </a:solidFill>
                <a:latin typeface="Cambria" panose="02040503050406030204" pitchFamily="18" charset="0"/>
                <a:ea typeface="Cambria" panose="02040503050406030204" pitchFamily="18" charset="0"/>
                <a:cs typeface="Calisto MT"/>
              </a:rPr>
              <a:t>d</a:t>
            </a:r>
            <a:r>
              <a:rPr lang="en-US" sz="2400" spc="-15" dirty="0">
                <a:solidFill>
                  <a:srgbClr val="404040"/>
                </a:solidFill>
                <a:latin typeface="Cambria" panose="02040503050406030204" pitchFamily="18" charset="0"/>
                <a:ea typeface="Cambria" panose="02040503050406030204" pitchFamily="18" charset="0"/>
                <a:cs typeface="Calisto MT"/>
              </a:rPr>
              <a:t>yn</a:t>
            </a:r>
            <a:r>
              <a:rPr lang="en-US" sz="2400" dirty="0">
                <a:solidFill>
                  <a:srgbClr val="404040"/>
                </a:solidFill>
                <a:latin typeface="Cambria" panose="02040503050406030204" pitchFamily="18" charset="0"/>
                <a:ea typeface="Cambria" panose="02040503050406030204" pitchFamily="18" charset="0"/>
                <a:cs typeface="Calisto MT"/>
              </a:rPr>
              <a:t>am</a:t>
            </a:r>
            <a:r>
              <a:rPr lang="en-US" sz="2400" spc="-10" dirty="0">
                <a:solidFill>
                  <a:srgbClr val="404040"/>
                </a:solidFill>
                <a:latin typeface="Cambria" panose="02040503050406030204" pitchFamily="18" charset="0"/>
                <a:ea typeface="Cambria" panose="02040503050406030204" pitchFamily="18" charset="0"/>
                <a:cs typeface="Calisto MT"/>
              </a:rPr>
              <a:t>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a:t>
            </a:r>
            <a:r>
              <a:rPr lang="en-US" sz="2400" spc="-60" dirty="0">
                <a:solidFill>
                  <a:srgbClr val="404040"/>
                </a:solidFill>
                <a:latin typeface="Cambria" panose="02040503050406030204" pitchFamily="18" charset="0"/>
                <a:ea typeface="Cambria" panose="02040503050406030204" pitchFamily="18" charset="0"/>
                <a:cs typeface="Calisto MT"/>
              </a:rPr>
              <a:t>o</a:t>
            </a:r>
            <a:r>
              <a:rPr lang="en-US" sz="2400" spc="-10" dirty="0">
                <a:solidFill>
                  <a:srgbClr val="404040"/>
                </a:solidFill>
                <a:latin typeface="Cambria" panose="02040503050406030204" pitchFamily="18" charset="0"/>
                <a:ea typeface="Cambria" panose="02040503050406030204" pitchFamily="18" charset="0"/>
                <a:cs typeface="Calisto MT"/>
              </a:rPr>
              <a:t>vi</a:t>
            </a:r>
            <a:r>
              <a:rPr lang="en-US" sz="2400" dirty="0">
                <a:solidFill>
                  <a:srgbClr val="404040"/>
                </a:solidFill>
                <a:latin typeface="Cambria" panose="02040503050406030204" pitchFamily="18" charset="0"/>
                <a:ea typeface="Cambria" panose="02040503050406030204" pitchFamily="18" charset="0"/>
                <a:cs typeface="Calisto MT"/>
              </a:rPr>
              <a:t>de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oppo</a:t>
            </a:r>
            <a:r>
              <a:rPr lang="en-US" sz="2400" spc="2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tunities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to</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obs</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10"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ma</a:t>
            </a:r>
            <a:r>
              <a:rPr lang="en-US" sz="2400" spc="-15" dirty="0">
                <a:solidFill>
                  <a:srgbClr val="404040"/>
                </a:solidFill>
                <a:latin typeface="Cambria" panose="02040503050406030204" pitchFamily="18" charset="0"/>
                <a:ea typeface="Cambria" panose="02040503050406030204" pitchFamily="18" charset="0"/>
                <a:cs typeface="Calisto MT"/>
              </a:rPr>
              <a:t>k</a:t>
            </a:r>
            <a:r>
              <a:rPr lang="en-US" sz="2400" dirty="0">
                <a:solidFill>
                  <a:srgbClr val="404040"/>
                </a:solidFill>
                <a:latin typeface="Cambria" panose="02040503050406030204" pitchFamily="18" charset="0"/>
                <a:ea typeface="Cambria" panose="02040503050406030204" pitchFamily="18" charset="0"/>
                <a:cs typeface="Calisto MT"/>
              </a:rPr>
              <a:t>e-mea</a:t>
            </a:r>
            <a:r>
              <a:rPr lang="en-US" sz="2400" spc="-10" dirty="0">
                <a:solidFill>
                  <a:srgbClr val="404040"/>
                </a:solidFill>
                <a:latin typeface="Cambria" panose="02040503050406030204" pitchFamily="18" charset="0"/>
                <a:ea typeface="Cambria" panose="02040503050406030204" pitchFamily="18" charset="0"/>
                <a:cs typeface="Calisto MT"/>
              </a:rPr>
              <a:t>nin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of</a:t>
            </a:r>
            <a:r>
              <a:rPr lang="en-US" sz="2400" spc="210"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60" dirty="0">
                <a:solidFill>
                  <a:srgbClr val="404040"/>
                </a:solidFill>
                <a:latin typeface="Cambria" panose="02040503050406030204" pitchFamily="18" charset="0"/>
                <a:ea typeface="Cambria" panose="02040503050406030204" pitchFamily="18" charset="0"/>
                <a:cs typeface="Calisto MT"/>
              </a:rPr>
              <a:t>ov</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40"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beh</a:t>
            </a:r>
            <a:r>
              <a:rPr lang="en-US" sz="2400" spc="-9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vior</a:t>
            </a:r>
            <a:r>
              <a:rPr lang="en-US" sz="2400" spc="-85" dirty="0">
                <a:solidFill>
                  <a:srgbClr val="404040"/>
                </a:solidFill>
                <a:latin typeface="Cambria" panose="02040503050406030204" pitchFamily="18" charset="0"/>
                <a:ea typeface="Cambria" panose="02040503050406030204" pitchFamily="18" charset="0"/>
                <a:cs typeface="Calisto MT"/>
              </a:rPr>
              <a:t>s</a:t>
            </a:r>
            <a:r>
              <a:rPr lang="en-US" sz="2400" spc="-10" dirty="0">
                <a:solidFill>
                  <a:srgbClr val="404040"/>
                </a:solidFill>
                <a:latin typeface="Cambria" panose="02040503050406030204" pitchFamily="18" charset="0"/>
                <a:ea typeface="Cambria" panose="02040503050406030204" pitchFamily="18" charset="0"/>
                <a:cs typeface="Calisto MT"/>
              </a:rPr>
              <a: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cog</a:t>
            </a:r>
            <a:r>
              <a:rPr lang="en-US" sz="2400" spc="-10" dirty="0">
                <a:solidFill>
                  <a:srgbClr val="404040"/>
                </a:solidFill>
                <a:latin typeface="Cambria" panose="02040503050406030204" pitchFamily="18" charset="0"/>
                <a:ea typeface="Cambria" panose="02040503050406030204" pitchFamily="18" charset="0"/>
                <a:cs typeface="Calisto MT"/>
              </a:rPr>
              <a:t>nit</a:t>
            </a:r>
            <a:r>
              <a:rPr lang="en-US" sz="2400" spc="-45" dirty="0">
                <a:solidFill>
                  <a:srgbClr val="404040"/>
                </a:solidFill>
                <a:latin typeface="Cambria" panose="02040503050406030204" pitchFamily="18" charset="0"/>
                <a:ea typeface="Cambria" panose="02040503050406030204" pitchFamily="18" charset="0"/>
                <a:cs typeface="Calisto MT"/>
              </a:rPr>
              <a:t>i</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routines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10" dirty="0">
                <a:solidFill>
                  <a:srgbClr val="404040"/>
                </a:solidFill>
                <a:latin typeface="Cambria" panose="02040503050406030204" pitchFamily="18" charset="0"/>
                <a:ea typeface="Cambria" panose="02040503050406030204" pitchFamily="18" charset="0"/>
                <a:cs typeface="Calisto MT"/>
              </a:rPr>
              <a:t> senso</a:t>
            </a:r>
            <a:r>
              <a:rPr lang="en-US" sz="2400" spc="4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p</a:t>
            </a:r>
            <a:r>
              <a:rPr lang="en-US" sz="2400" dirty="0">
                <a:solidFill>
                  <a:srgbClr val="404040"/>
                </a:solidFill>
                <a:latin typeface="Cambria" panose="02040503050406030204" pitchFamily="18" charset="0"/>
                <a:ea typeface="Cambria" panose="02040503050406030204" pitchFamily="18" charset="0"/>
                <a:cs typeface="Calisto MT"/>
              </a:rPr>
              <a:t>roc</a:t>
            </a:r>
            <a:r>
              <a:rPr lang="en-US" sz="2400" spc="-10" dirty="0">
                <a:solidFill>
                  <a:srgbClr val="404040"/>
                </a:solidFill>
                <a:latin typeface="Cambria" panose="02040503050406030204" pitchFamily="18" charset="0"/>
                <a:ea typeface="Cambria" panose="02040503050406030204" pitchFamily="18" charset="0"/>
                <a:cs typeface="Calisto MT"/>
              </a:rPr>
              <a:t>esses</a:t>
            </a:r>
            <a:endParaRPr lang="en-US" sz="2400" dirty="0">
              <a:latin typeface="Cambria" panose="02040503050406030204" pitchFamily="18" charset="0"/>
              <a:ea typeface="Cambria" panose="02040503050406030204" pitchFamily="18" charset="0"/>
              <a:cs typeface="Calisto MT"/>
            </a:endParaRPr>
          </a:p>
          <a:p>
            <a:pPr marL="698500" marR="5080" lvl="1" indent="-342900">
              <a:lnSpc>
                <a:spcPct val="100000"/>
              </a:lnSpc>
              <a:spcBef>
                <a:spcPts val="600"/>
              </a:spcBef>
              <a:buClr>
                <a:srgbClr val="4472C4"/>
              </a:buClr>
              <a:buFont typeface="Wingdings" panose="05000000000000000000" pitchFamily="2" charset="2"/>
              <a:buChar char=""/>
              <a:tabLst>
                <a:tab pos="584200" algn="l"/>
              </a:tabLst>
            </a:pPr>
            <a:r>
              <a:rPr lang="en-US" sz="2400" spc="-15" dirty="0">
                <a:solidFill>
                  <a:srgbClr val="404040"/>
                </a:solidFill>
                <a:latin typeface="Cambria" panose="02040503050406030204" pitchFamily="18" charset="0"/>
                <a:ea typeface="Cambria" panose="02040503050406030204" pitchFamily="18" charset="0"/>
                <a:cs typeface="Calisto MT"/>
              </a:rPr>
              <a:t>Supe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viso</a:t>
            </a:r>
            <a:r>
              <a:rPr lang="en-US" sz="2400" spc="4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rela</a:t>
            </a:r>
            <a:r>
              <a:rPr lang="en-US" sz="2400" spc="-10" dirty="0">
                <a:solidFill>
                  <a:srgbClr val="404040"/>
                </a:solidFill>
                <a:latin typeface="Cambria" panose="02040503050406030204" pitchFamily="18" charset="0"/>
                <a:ea typeface="Cambria" panose="02040503050406030204" pitchFamily="18" charset="0"/>
                <a:cs typeface="Calisto MT"/>
              </a:rPr>
              <a:t>tionship</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onsistent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with</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5" dirty="0">
                <a:solidFill>
                  <a:srgbClr val="404040"/>
                </a:solidFill>
                <a:latin typeface="Cambria" panose="02040503050406030204" pitchFamily="18" charset="0"/>
                <a:ea typeface="Cambria" panose="02040503050406030204" pitchFamily="18" charset="0"/>
                <a:cs typeface="Calisto MT"/>
              </a:rPr>
              <a:t>ouns</a:t>
            </a:r>
            <a:r>
              <a:rPr lang="en-US" sz="2400" dirty="0">
                <a:solidFill>
                  <a:srgbClr val="404040"/>
                </a:solidFill>
                <a:latin typeface="Cambria" panose="02040503050406030204" pitchFamily="18" charset="0"/>
                <a:ea typeface="Cambria" panose="02040503050406030204" pitchFamily="18" charset="0"/>
                <a:cs typeface="Calisto MT"/>
              </a:rPr>
              <a:t>elor</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lient th</a:t>
            </a:r>
            <a:r>
              <a:rPr lang="en-US" sz="2400" dirty="0">
                <a:solidFill>
                  <a:srgbClr val="404040"/>
                </a:solidFill>
                <a:latin typeface="Cambria" panose="02040503050406030204" pitchFamily="18" charset="0"/>
                <a:ea typeface="Cambria" panose="02040503050406030204" pitchFamily="18" charset="0"/>
                <a:cs typeface="Calisto MT"/>
              </a:rPr>
              <a:t>era</a:t>
            </a:r>
            <a:r>
              <a:rPr lang="en-US" sz="2400" spc="-10" dirty="0">
                <a:solidFill>
                  <a:srgbClr val="404040"/>
                </a:solidFill>
                <a:latin typeface="Cambria" panose="02040503050406030204" pitchFamily="18" charset="0"/>
                <a:ea typeface="Cambria" panose="02040503050406030204" pitchFamily="18" charset="0"/>
                <a:cs typeface="Calisto MT"/>
              </a:rPr>
              <a:t>peuti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lli</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a:t>
            </a:r>
            <a:r>
              <a:rPr lang="en-US" sz="2400" dirty="0">
                <a:solidFill>
                  <a:srgbClr val="404040"/>
                </a:solidFill>
                <a:latin typeface="Cambria" panose="02040503050406030204" pitchFamily="18" charset="0"/>
                <a:ea typeface="Cambria" panose="02040503050406030204" pitchFamily="18" charset="0"/>
                <a:cs typeface="Calisto MT"/>
              </a:rPr>
              <a:t>ce</a:t>
            </a:r>
            <a:endParaRPr lang="en-US" sz="24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37306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849982"/>
            <a:ext cx="8623300" cy="1231106"/>
          </a:xfrm>
          <a:prstGeom prst="rect">
            <a:avLst/>
          </a:prstGeom>
        </p:spPr>
        <p:txBody>
          <a:bodyPr vert="horz" wrap="square" lIns="0" tIns="0" rIns="0" bIns="0" rtlCol="0">
            <a:spAutoFit/>
          </a:bodyPr>
          <a:lstStyle/>
          <a:p>
            <a:pPr marL="12700" marR="5080" indent="-12700" algn="ctr">
              <a:lnSpc>
                <a:spcPct val="100000"/>
              </a:lnSpc>
            </a:pPr>
            <a:r>
              <a:rPr sz="4000" b="1" spc="-20" dirty="0">
                <a:solidFill>
                  <a:srgbClr val="404040"/>
                </a:solidFill>
                <a:latin typeface="+mj-lt"/>
                <a:cs typeface="Calisto MT"/>
              </a:rPr>
              <a:t>Theoreti</a:t>
            </a:r>
            <a:r>
              <a:rPr sz="4000" b="1" spc="-5" dirty="0">
                <a:solidFill>
                  <a:srgbClr val="404040"/>
                </a:solidFill>
                <a:latin typeface="+mj-lt"/>
                <a:cs typeface="Calisto MT"/>
              </a:rPr>
              <a:t>ca</a:t>
            </a:r>
            <a:r>
              <a:rPr sz="4000" b="1" spc="-15" dirty="0">
                <a:solidFill>
                  <a:srgbClr val="404040"/>
                </a:solidFill>
                <a:latin typeface="+mj-lt"/>
                <a:cs typeface="Calisto MT"/>
              </a:rPr>
              <a:t>l </a:t>
            </a:r>
            <a:r>
              <a:rPr sz="4000" b="1" spc="-85" dirty="0">
                <a:solidFill>
                  <a:srgbClr val="404040"/>
                </a:solidFill>
                <a:latin typeface="+mj-lt"/>
                <a:cs typeface="Calisto MT"/>
              </a:rPr>
              <a:t>F</a:t>
            </a:r>
            <a:r>
              <a:rPr sz="4000" b="1" dirty="0">
                <a:solidFill>
                  <a:srgbClr val="404040"/>
                </a:solidFill>
                <a:latin typeface="+mj-lt"/>
                <a:cs typeface="Calisto MT"/>
              </a:rPr>
              <a:t>r</a:t>
            </a:r>
            <a:r>
              <a:rPr sz="4000" b="1" spc="-5" dirty="0">
                <a:solidFill>
                  <a:srgbClr val="404040"/>
                </a:solidFill>
                <a:latin typeface="+mj-lt"/>
                <a:cs typeface="Calisto MT"/>
              </a:rPr>
              <a:t>am</a:t>
            </a:r>
            <a:r>
              <a:rPr sz="4000" b="1" spc="-60" dirty="0">
                <a:solidFill>
                  <a:srgbClr val="404040"/>
                </a:solidFill>
                <a:latin typeface="+mj-lt"/>
                <a:cs typeface="Calisto MT"/>
              </a:rPr>
              <a:t>e</a:t>
            </a:r>
            <a:r>
              <a:rPr sz="4000" b="1" spc="-100" dirty="0">
                <a:solidFill>
                  <a:srgbClr val="404040"/>
                </a:solidFill>
                <a:latin typeface="+mj-lt"/>
                <a:cs typeface="Calisto MT"/>
              </a:rPr>
              <a:t>w</a:t>
            </a:r>
            <a:r>
              <a:rPr sz="4000" b="1" spc="-20" dirty="0">
                <a:solidFill>
                  <a:srgbClr val="404040"/>
                </a:solidFill>
                <a:latin typeface="+mj-lt"/>
                <a:cs typeface="Calisto MT"/>
              </a:rPr>
              <a:t>ork</a:t>
            </a:r>
            <a:r>
              <a:rPr sz="4000" b="1" spc="-5" dirty="0">
                <a:solidFill>
                  <a:srgbClr val="404040"/>
                </a:solidFill>
                <a:latin typeface="+mj-lt"/>
                <a:cs typeface="Calisto MT"/>
              </a:rPr>
              <a:t> </a:t>
            </a:r>
            <a:r>
              <a:rPr sz="4000" b="1" spc="-20" dirty="0">
                <a:solidFill>
                  <a:srgbClr val="404040"/>
                </a:solidFill>
                <a:latin typeface="+mj-lt"/>
                <a:cs typeface="Calisto MT"/>
              </a:rPr>
              <a:t>for</a:t>
            </a:r>
            <a:r>
              <a:rPr sz="4000" b="1" spc="-5" dirty="0">
                <a:solidFill>
                  <a:srgbClr val="404040"/>
                </a:solidFill>
                <a:latin typeface="+mj-lt"/>
                <a:cs typeface="Calisto MT"/>
              </a:rPr>
              <a:t> </a:t>
            </a:r>
            <a:r>
              <a:rPr sz="4000" b="1" spc="-25" dirty="0">
                <a:solidFill>
                  <a:srgbClr val="404040"/>
                </a:solidFill>
                <a:latin typeface="+mj-lt"/>
                <a:cs typeface="Calisto MT"/>
              </a:rPr>
              <a:t>Sup</a:t>
            </a:r>
            <a:r>
              <a:rPr sz="4000" b="1" dirty="0">
                <a:solidFill>
                  <a:srgbClr val="404040"/>
                </a:solidFill>
                <a:latin typeface="+mj-lt"/>
                <a:cs typeface="Calisto MT"/>
              </a:rPr>
              <a:t>e</a:t>
            </a:r>
            <a:r>
              <a:rPr sz="4000" b="1" spc="114" dirty="0">
                <a:solidFill>
                  <a:srgbClr val="404040"/>
                </a:solidFill>
                <a:latin typeface="+mj-lt"/>
                <a:cs typeface="Calisto MT"/>
              </a:rPr>
              <a:t>r</a:t>
            </a:r>
            <a:r>
              <a:rPr sz="4000" b="1" spc="-20" dirty="0">
                <a:solidFill>
                  <a:srgbClr val="404040"/>
                </a:solidFill>
                <a:latin typeface="+mj-lt"/>
                <a:cs typeface="Calisto MT"/>
              </a:rPr>
              <a:t>vision</a:t>
            </a:r>
            <a:r>
              <a:rPr sz="4000" b="1" spc="-5" dirty="0">
                <a:solidFill>
                  <a:srgbClr val="404040"/>
                </a:solidFill>
                <a:latin typeface="+mj-lt"/>
                <a:cs typeface="Calisto MT"/>
              </a:rPr>
              <a:t> </a:t>
            </a:r>
            <a:endParaRPr lang="en-US" sz="4000" b="1" spc="-5" dirty="0">
              <a:solidFill>
                <a:srgbClr val="404040"/>
              </a:solidFill>
              <a:latin typeface="+mj-lt"/>
              <a:cs typeface="Calisto MT"/>
            </a:endParaRPr>
          </a:p>
          <a:p>
            <a:pPr marL="12700" marR="5080" indent="-12700" algn="ctr">
              <a:lnSpc>
                <a:spcPct val="100000"/>
              </a:lnSpc>
            </a:pPr>
            <a:r>
              <a:rPr lang="en-US" sz="4000" b="1" spc="-5" dirty="0">
                <a:solidFill>
                  <a:srgbClr val="404040"/>
                </a:solidFill>
                <a:latin typeface="+mj-lt"/>
                <a:cs typeface="Calisto MT"/>
              </a:rPr>
              <a:t>P</a:t>
            </a:r>
            <a:r>
              <a:rPr lang="en-US" sz="4000" b="1" spc="-20" dirty="0">
                <a:solidFill>
                  <a:srgbClr val="404040"/>
                </a:solidFill>
                <a:latin typeface="+mj-lt"/>
                <a:cs typeface="Calisto MT"/>
              </a:rPr>
              <a:t>s</a:t>
            </a:r>
            <a:r>
              <a:rPr lang="en-US" sz="4000" b="1" spc="-140" dirty="0">
                <a:solidFill>
                  <a:srgbClr val="404040"/>
                </a:solidFill>
                <a:latin typeface="+mj-lt"/>
                <a:cs typeface="Calisto MT"/>
              </a:rPr>
              <a:t>y</a:t>
            </a:r>
            <a:r>
              <a:rPr lang="en-US" sz="4000" b="1" spc="-5" dirty="0">
                <a:solidFill>
                  <a:srgbClr val="404040"/>
                </a:solidFill>
                <a:latin typeface="+mj-lt"/>
                <a:cs typeface="Calisto MT"/>
              </a:rPr>
              <a:t>c</a:t>
            </a:r>
            <a:r>
              <a:rPr lang="en-US" sz="4000" b="1" spc="-25" dirty="0">
                <a:solidFill>
                  <a:srgbClr val="404040"/>
                </a:solidFill>
                <a:latin typeface="+mj-lt"/>
                <a:cs typeface="Calisto MT"/>
              </a:rPr>
              <a:t>ho</a:t>
            </a:r>
            <a:r>
              <a:rPr lang="en-US" sz="4000" b="1" spc="-85" dirty="0">
                <a:solidFill>
                  <a:srgbClr val="404040"/>
                </a:solidFill>
                <a:latin typeface="+mj-lt"/>
                <a:cs typeface="Calisto MT"/>
              </a:rPr>
              <a:t>d</a:t>
            </a:r>
            <a:r>
              <a:rPr lang="en-US" sz="4000" b="1" spc="-25" dirty="0">
                <a:solidFill>
                  <a:srgbClr val="404040"/>
                </a:solidFill>
                <a:latin typeface="+mj-lt"/>
                <a:cs typeface="Calisto MT"/>
              </a:rPr>
              <a:t>yn</a:t>
            </a:r>
            <a:r>
              <a:rPr lang="en-US" sz="4000" b="1" spc="-5" dirty="0">
                <a:solidFill>
                  <a:srgbClr val="404040"/>
                </a:solidFill>
                <a:latin typeface="+mj-lt"/>
                <a:cs typeface="Calisto MT"/>
              </a:rPr>
              <a:t>am</a:t>
            </a:r>
            <a:r>
              <a:rPr lang="en-US" sz="4000" b="1" spc="-15" dirty="0">
                <a:solidFill>
                  <a:srgbClr val="404040"/>
                </a:solidFill>
                <a:latin typeface="+mj-lt"/>
                <a:cs typeface="Calisto MT"/>
              </a:rPr>
              <a:t>i</a:t>
            </a:r>
            <a:r>
              <a:rPr lang="en-US" sz="4000" b="1" dirty="0">
                <a:solidFill>
                  <a:srgbClr val="404040"/>
                </a:solidFill>
                <a:latin typeface="+mj-lt"/>
                <a:cs typeface="Calisto MT"/>
              </a:rPr>
              <a:t>c Theory </a:t>
            </a:r>
            <a:r>
              <a:rPr sz="4000" b="1" spc="-5" dirty="0">
                <a:solidFill>
                  <a:srgbClr val="404040"/>
                </a:solidFill>
                <a:latin typeface="+mj-lt"/>
                <a:cs typeface="Calisto MT"/>
              </a:rPr>
              <a:t>M</a:t>
            </a:r>
            <a:r>
              <a:rPr sz="4000" b="1" spc="-20" dirty="0">
                <a:solidFill>
                  <a:srgbClr val="404040"/>
                </a:solidFill>
                <a:latin typeface="+mj-lt"/>
                <a:cs typeface="Calisto MT"/>
              </a:rPr>
              <a:t>ethods</a:t>
            </a:r>
            <a:endParaRPr sz="4000" b="1" dirty="0">
              <a:latin typeface="+mj-lt"/>
              <a:cs typeface="Calisto MT"/>
            </a:endParaRPr>
          </a:p>
        </p:txBody>
      </p:sp>
      <p:sp>
        <p:nvSpPr>
          <p:cNvPr id="8" name="object 8"/>
          <p:cNvSpPr txBox="1"/>
          <p:nvPr/>
        </p:nvSpPr>
        <p:spPr>
          <a:xfrm>
            <a:off x="914400" y="2236125"/>
            <a:ext cx="8229599" cy="4538397"/>
          </a:xfrm>
          <a:prstGeom prst="rect">
            <a:avLst/>
          </a:prstGeom>
        </p:spPr>
        <p:txBody>
          <a:bodyPr vert="horz" wrap="square" lIns="0" tIns="0" rIns="0" bIns="0" rtlCol="0">
            <a:spAutoFit/>
          </a:bodyPr>
          <a:lstStyle/>
          <a:p>
            <a:pPr marL="12700" marR="5080">
              <a:lnSpc>
                <a:spcPct val="99000"/>
              </a:lnSpc>
              <a:buClr>
                <a:srgbClr val="404040"/>
              </a:buClr>
              <a:tabLst>
                <a:tab pos="355600" algn="l"/>
              </a:tabLst>
            </a:pPr>
            <a:r>
              <a:rPr sz="3200" spc="-15" dirty="0">
                <a:solidFill>
                  <a:srgbClr val="404040"/>
                </a:solidFill>
                <a:latin typeface="Cambria" panose="02040503050406030204" pitchFamily="18" charset="0"/>
                <a:ea typeface="Cambria" panose="02040503050406030204" pitchFamily="18" charset="0"/>
                <a:cs typeface="Calisto MT"/>
              </a:rPr>
              <a:t>Unst</a:t>
            </a:r>
            <a:r>
              <a:rPr sz="3200" spc="65" dirty="0">
                <a:solidFill>
                  <a:srgbClr val="404040"/>
                </a:solidFill>
                <a:latin typeface="Cambria" panose="02040503050406030204" pitchFamily="18" charset="0"/>
                <a:ea typeface="Cambria" panose="02040503050406030204" pitchFamily="18" charset="0"/>
                <a:cs typeface="Calisto MT"/>
              </a:rPr>
              <a:t>r</a:t>
            </a:r>
            <a:r>
              <a:rPr sz="3200" spc="-15" dirty="0">
                <a:solidFill>
                  <a:srgbClr val="404040"/>
                </a:solidFill>
                <a:latin typeface="Cambria" panose="02040503050406030204" pitchFamily="18" charset="0"/>
                <a:ea typeface="Cambria" panose="02040503050406030204" pitchFamily="18" charset="0"/>
                <a:cs typeface="Calisto MT"/>
              </a:rPr>
              <a:t>u</a:t>
            </a:r>
            <a:r>
              <a:rPr sz="3200" spc="-5"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tu</a:t>
            </a:r>
            <a:r>
              <a:rPr sz="3200" dirty="0">
                <a:solidFill>
                  <a:srgbClr val="404040"/>
                </a:solidFill>
                <a:latin typeface="Cambria" panose="02040503050406030204" pitchFamily="18" charset="0"/>
                <a:ea typeface="Cambria" panose="02040503050406030204" pitchFamily="18" charset="0"/>
                <a:cs typeface="Calisto MT"/>
              </a:rPr>
              <a:t>red</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ps</a:t>
            </a:r>
            <a:r>
              <a:rPr sz="3200" spc="-85" dirty="0">
                <a:solidFill>
                  <a:srgbClr val="404040"/>
                </a:solidFill>
                <a:latin typeface="Cambria" panose="02040503050406030204" pitchFamily="18" charset="0"/>
                <a:ea typeface="Cambria" panose="02040503050406030204" pitchFamily="18" charset="0"/>
                <a:cs typeface="Calisto MT"/>
              </a:rPr>
              <a:t>y</a:t>
            </a:r>
            <a:r>
              <a:rPr sz="3200" spc="-5"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ho</a:t>
            </a:r>
            <a:r>
              <a:rPr sz="3200" spc="-50" dirty="0">
                <a:solidFill>
                  <a:srgbClr val="404040"/>
                </a:solidFill>
                <a:latin typeface="Cambria" panose="02040503050406030204" pitchFamily="18" charset="0"/>
                <a:ea typeface="Cambria" panose="02040503050406030204" pitchFamily="18" charset="0"/>
                <a:cs typeface="Calisto MT"/>
              </a:rPr>
              <a:t>d</a:t>
            </a:r>
            <a:r>
              <a:rPr sz="3200" spc="-15" dirty="0">
                <a:solidFill>
                  <a:srgbClr val="404040"/>
                </a:solidFill>
                <a:latin typeface="Cambria" panose="02040503050406030204" pitchFamily="18" charset="0"/>
                <a:ea typeface="Cambria" panose="02040503050406030204" pitchFamily="18" charset="0"/>
                <a:cs typeface="Calisto MT"/>
              </a:rPr>
              <a:t>yn</a:t>
            </a:r>
            <a:r>
              <a:rPr sz="3200" dirty="0">
                <a:solidFill>
                  <a:srgbClr val="404040"/>
                </a:solidFill>
                <a:latin typeface="Cambria" panose="02040503050406030204" pitchFamily="18" charset="0"/>
                <a:ea typeface="Cambria" panose="02040503050406030204" pitchFamily="18" charset="0"/>
                <a:cs typeface="Calisto MT"/>
              </a:rPr>
              <a:t>am</a:t>
            </a:r>
            <a:r>
              <a:rPr sz="3200" spc="-10" dirty="0">
                <a:solidFill>
                  <a:srgbClr val="404040"/>
                </a:solidFill>
                <a:latin typeface="Cambria" panose="02040503050406030204" pitchFamily="18" charset="0"/>
                <a:ea typeface="Cambria" panose="02040503050406030204" pitchFamily="18" charset="0"/>
                <a:cs typeface="Calisto MT"/>
              </a:rPr>
              <a:t>i</a:t>
            </a:r>
            <a:r>
              <a:rPr sz="3200" dirty="0">
                <a:solidFill>
                  <a:srgbClr val="404040"/>
                </a:solidFill>
                <a:latin typeface="Cambria" panose="02040503050406030204" pitchFamily="18" charset="0"/>
                <a:ea typeface="Cambria" panose="02040503050406030204" pitchFamily="18" charset="0"/>
                <a:cs typeface="Calisto MT"/>
              </a:rPr>
              <a:t>c</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5" dirty="0">
                <a:solidFill>
                  <a:srgbClr val="404040"/>
                </a:solidFill>
                <a:latin typeface="Cambria" panose="02040503050406030204" pitchFamily="18" charset="0"/>
                <a:ea typeface="Cambria" panose="02040503050406030204" pitchFamily="18" charset="0"/>
                <a:cs typeface="Calisto MT"/>
              </a:rPr>
              <a:t>vision</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a:t>
            </a:r>
            <a:r>
              <a:rPr sz="3200" spc="-35" dirty="0">
                <a:solidFill>
                  <a:srgbClr val="404040"/>
                </a:solidFill>
                <a:latin typeface="Cambria" panose="02040503050406030204" pitchFamily="18" charset="0"/>
                <a:ea typeface="Cambria" panose="02040503050406030204" pitchFamily="18" charset="0"/>
                <a:cs typeface="Calisto MT"/>
              </a:rPr>
              <a:t>e</a:t>
            </a:r>
            <a:r>
              <a:rPr sz="3200" dirty="0">
                <a:solidFill>
                  <a:srgbClr val="404040"/>
                </a:solidFill>
                <a:latin typeface="Cambria" panose="02040503050406030204" pitchFamily="18" charset="0"/>
                <a:ea typeface="Cambria" panose="02040503050406030204" pitchFamily="18" charset="0"/>
                <a:cs typeface="Calisto MT"/>
              </a:rPr>
              <a:t>xam</a:t>
            </a:r>
            <a:r>
              <a:rPr sz="3200" spc="-10" dirty="0">
                <a:solidFill>
                  <a:srgbClr val="404040"/>
                </a:solidFill>
                <a:latin typeface="Cambria" panose="02040503050406030204" pitchFamily="18" charset="0"/>
                <a:ea typeface="Cambria" panose="02040503050406030204" pitchFamily="18" charset="0"/>
                <a:cs typeface="Calisto MT"/>
              </a:rPr>
              <a:t>in</a:t>
            </a:r>
            <a:r>
              <a:rPr sz="3200" dirty="0">
                <a:solidFill>
                  <a:srgbClr val="404040"/>
                </a:solidFill>
                <a:latin typeface="Cambria" panose="02040503050406030204" pitchFamily="18" charset="0"/>
                <a:ea typeface="Cambria" panose="02040503050406030204" pitchFamily="18" charset="0"/>
                <a:cs typeface="Calisto MT"/>
              </a:rPr>
              <a:t>e a</a:t>
            </a:r>
            <a:r>
              <a:rPr sz="3200" spc="-15" dirty="0">
                <a:solidFill>
                  <a:srgbClr val="404040"/>
                </a:solidFill>
                <a:latin typeface="Cambria" panose="02040503050406030204" pitchFamily="18" charset="0"/>
                <a:ea typeface="Cambria" panose="02040503050406030204" pitchFamily="18" charset="0"/>
                <a:cs typeface="Calisto MT"/>
              </a:rPr>
              <a:t>nd</a:t>
            </a:r>
            <a:r>
              <a:rPr sz="3200" spc="-5" dirty="0">
                <a:solidFill>
                  <a:srgbClr val="404040"/>
                </a:solidFill>
                <a:latin typeface="Cambria" panose="02040503050406030204" pitchFamily="18" charset="0"/>
                <a:ea typeface="Cambria" panose="02040503050406030204" pitchFamily="18" charset="0"/>
                <a:cs typeface="Calisto MT"/>
              </a:rPr>
              <a:t> </a:t>
            </a:r>
            <a:r>
              <a:rPr sz="3200" spc="-35" dirty="0">
                <a:solidFill>
                  <a:srgbClr val="404040"/>
                </a:solidFill>
                <a:latin typeface="Cambria" panose="02040503050406030204" pitchFamily="18" charset="0"/>
                <a:ea typeface="Cambria" panose="02040503050406030204" pitchFamily="18" charset="0"/>
                <a:cs typeface="Calisto MT"/>
              </a:rPr>
              <a:t>e</a:t>
            </a:r>
            <a:r>
              <a:rPr sz="3200" spc="-15" dirty="0">
                <a:solidFill>
                  <a:srgbClr val="404040"/>
                </a:solidFill>
                <a:latin typeface="Cambria" panose="02040503050406030204" pitchFamily="18" charset="0"/>
                <a:ea typeface="Cambria" panose="02040503050406030204" pitchFamily="18" charset="0"/>
                <a:cs typeface="Calisto MT"/>
              </a:rPr>
              <a:t>xp</a:t>
            </a:r>
            <a:r>
              <a:rPr sz="3200" dirty="0">
                <a:solidFill>
                  <a:srgbClr val="404040"/>
                </a:solidFill>
                <a:latin typeface="Cambria" panose="02040503050406030204" pitchFamily="18" charset="0"/>
                <a:ea typeface="Cambria" panose="02040503050406030204" pitchFamily="18" charset="0"/>
                <a:cs typeface="Calisto MT"/>
              </a:rPr>
              <a:t>lore</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a:t>
            </a:r>
            <a:r>
              <a:rPr sz="3200" dirty="0">
                <a:solidFill>
                  <a:srgbClr val="404040"/>
                </a:solidFill>
                <a:latin typeface="Cambria" panose="02040503050406030204" pitchFamily="18" charset="0"/>
                <a:ea typeface="Cambria" panose="02040503050406030204" pitchFamily="18" charset="0"/>
                <a:cs typeface="Calisto MT"/>
              </a:rPr>
              <a:t>ee</a:t>
            </a:r>
            <a:r>
              <a:rPr sz="3200" spc="-114" dirty="0">
                <a:solidFill>
                  <a:srgbClr val="404040"/>
                </a:solidFill>
                <a:latin typeface="Cambria" panose="02040503050406030204" pitchFamily="18" charset="0"/>
                <a:ea typeface="Cambria" panose="02040503050406030204" pitchFamily="18" charset="0"/>
                <a:cs typeface="Calisto MT"/>
              </a:rPr>
              <a:t>’</a:t>
            </a:r>
            <a:r>
              <a:rPr sz="3200" spc="-10" dirty="0">
                <a:solidFill>
                  <a:srgbClr val="404040"/>
                </a:solidFill>
                <a:latin typeface="Cambria" panose="02040503050406030204" pitchFamily="18" charset="0"/>
                <a:ea typeface="Cambria" panose="02040503050406030204" pitchFamily="18" charset="0"/>
                <a:cs typeface="Calisto MT"/>
              </a:rPr>
              <a:t>s</a:t>
            </a:r>
            <a:r>
              <a:rPr sz="3200" spc="-5" dirty="0">
                <a:solidFill>
                  <a:srgbClr val="404040"/>
                </a:solidFill>
                <a:latin typeface="Cambria" panose="02040503050406030204" pitchFamily="18" charset="0"/>
                <a:ea typeface="Cambria" panose="02040503050406030204" pitchFamily="18" charset="0"/>
                <a:cs typeface="Calisto MT"/>
              </a:rPr>
              <a:t> </a:t>
            </a:r>
            <a:r>
              <a:rPr sz="3200" spc="-50" dirty="0">
                <a:solidFill>
                  <a:srgbClr val="404040"/>
                </a:solidFill>
                <a:latin typeface="Cambria" panose="02040503050406030204" pitchFamily="18" charset="0"/>
                <a:ea typeface="Cambria" panose="02040503050406030204" pitchFamily="18" charset="0"/>
                <a:cs typeface="Calisto MT"/>
              </a:rPr>
              <a:t>d</a:t>
            </a:r>
            <a:r>
              <a:rPr sz="3200" spc="-15" dirty="0">
                <a:solidFill>
                  <a:srgbClr val="404040"/>
                </a:solidFill>
                <a:latin typeface="Cambria" panose="02040503050406030204" pitchFamily="18" charset="0"/>
                <a:ea typeface="Cambria" panose="02040503050406030204" pitchFamily="18" charset="0"/>
                <a:cs typeface="Calisto MT"/>
              </a:rPr>
              <a:t>yn</a:t>
            </a:r>
            <a:r>
              <a:rPr sz="3200" dirty="0">
                <a:solidFill>
                  <a:srgbClr val="404040"/>
                </a:solidFill>
                <a:latin typeface="Cambria" panose="02040503050406030204" pitchFamily="18" charset="0"/>
                <a:ea typeface="Cambria" panose="02040503050406030204" pitchFamily="18" charset="0"/>
                <a:cs typeface="Calisto MT"/>
              </a:rPr>
              <a:t>am</a:t>
            </a:r>
            <a:r>
              <a:rPr sz="3200" spc="-10" dirty="0">
                <a:solidFill>
                  <a:srgbClr val="404040"/>
                </a:solidFill>
                <a:latin typeface="Cambria" panose="02040503050406030204" pitchFamily="18" charset="0"/>
                <a:ea typeface="Cambria" panose="02040503050406030204" pitchFamily="18" charset="0"/>
                <a:cs typeface="Calisto MT"/>
              </a:rPr>
              <a:t>i</a:t>
            </a:r>
            <a:r>
              <a:rPr sz="3200" dirty="0">
                <a:solidFill>
                  <a:srgbClr val="404040"/>
                </a:solidFill>
                <a:latin typeface="Cambria" panose="02040503050406030204" pitchFamily="18" charset="0"/>
                <a:ea typeface="Cambria" panose="02040503050406030204" pitchFamily="18" charset="0"/>
                <a:cs typeface="Calisto MT"/>
              </a:rPr>
              <a:t>c</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int</a:t>
            </a:r>
            <a:r>
              <a:rPr sz="3200" dirty="0">
                <a:solidFill>
                  <a:srgbClr val="404040"/>
                </a:solidFill>
                <a:latin typeface="Cambria" panose="02040503050406030204" pitchFamily="18" charset="0"/>
                <a:ea typeface="Cambria" panose="02040503050406030204" pitchFamily="18" charset="0"/>
                <a:cs typeface="Calisto MT"/>
              </a:rPr>
              <a:t>era</a:t>
            </a:r>
            <a:r>
              <a:rPr sz="3200" spc="-5" dirty="0">
                <a:solidFill>
                  <a:srgbClr val="404040"/>
                </a:solidFill>
                <a:latin typeface="Cambria" panose="02040503050406030204" pitchFamily="18" charset="0"/>
                <a:ea typeface="Cambria" panose="02040503050406030204" pitchFamily="18" charset="0"/>
                <a:cs typeface="Calisto MT"/>
              </a:rPr>
              <a:t>c</a:t>
            </a:r>
            <a:r>
              <a:rPr sz="3200" spc="-10" dirty="0">
                <a:solidFill>
                  <a:srgbClr val="404040"/>
                </a:solidFill>
                <a:latin typeface="Cambria" panose="02040503050406030204" pitchFamily="18" charset="0"/>
                <a:ea typeface="Cambria" panose="02040503050406030204" pitchFamily="18" charset="0"/>
                <a:cs typeface="Calisto MT"/>
              </a:rPr>
              <a:t>tions</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with</a:t>
            </a:r>
            <a:r>
              <a:rPr sz="3200" spc="-10" dirty="0">
                <a:solidFill>
                  <a:srgbClr val="404040"/>
                </a:solidFill>
                <a:latin typeface="Cambria" panose="02040503050406030204" pitchFamily="18" charset="0"/>
                <a:ea typeface="Cambria" panose="02040503050406030204" pitchFamily="18" charset="0"/>
                <a:cs typeface="Calisto MT"/>
              </a:rPr>
              <a:t> </a:t>
            </a:r>
            <a:r>
              <a:rPr sz="3200" spc="-5" dirty="0">
                <a:solidFill>
                  <a:srgbClr val="404040"/>
                </a:solidFill>
                <a:latin typeface="Cambria" panose="02040503050406030204" pitchFamily="18" charset="0"/>
                <a:ea typeface="Cambria" panose="02040503050406030204" pitchFamily="18" charset="0"/>
                <a:cs typeface="Calisto MT"/>
              </a:rPr>
              <a:t>c</a:t>
            </a:r>
            <a:r>
              <a:rPr sz="3200" spc="-10" dirty="0">
                <a:solidFill>
                  <a:srgbClr val="404040"/>
                </a:solidFill>
                <a:latin typeface="Cambria" panose="02040503050406030204" pitchFamily="18" charset="0"/>
                <a:ea typeface="Cambria" panose="02040503050406030204" pitchFamily="18" charset="0"/>
                <a:cs typeface="Calisto MT"/>
              </a:rPr>
              <a:t>lient</a:t>
            </a:r>
            <a:r>
              <a:rPr sz="3200" spc="-100" dirty="0">
                <a:solidFill>
                  <a:srgbClr val="404040"/>
                </a:solidFill>
                <a:latin typeface="Cambria" panose="02040503050406030204" pitchFamily="18" charset="0"/>
                <a:ea typeface="Cambria" panose="02040503050406030204" pitchFamily="18" charset="0"/>
                <a:cs typeface="Calisto MT"/>
              </a:rPr>
              <a:t>s</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c</a:t>
            </a:r>
            <a:r>
              <a:rPr sz="3200" spc="-15" dirty="0">
                <a:solidFill>
                  <a:srgbClr val="404040"/>
                </a:solidFill>
                <a:latin typeface="Cambria" panose="02040503050406030204" pitchFamily="18" charset="0"/>
                <a:ea typeface="Cambria" panose="02040503050406030204" pitchFamily="18" charset="0"/>
                <a:cs typeface="Calisto MT"/>
              </a:rPr>
              <a:t>onsultee</a:t>
            </a:r>
            <a:r>
              <a:rPr sz="3200" spc="-100" dirty="0">
                <a:solidFill>
                  <a:srgbClr val="404040"/>
                </a:solidFill>
                <a:latin typeface="Cambria" panose="02040503050406030204" pitchFamily="18" charset="0"/>
                <a:ea typeface="Cambria" panose="02040503050406030204" pitchFamily="18" charset="0"/>
                <a:cs typeface="Calisto MT"/>
              </a:rPr>
              <a:t>s</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c</a:t>
            </a:r>
            <a:r>
              <a:rPr sz="3200" dirty="0">
                <a:solidFill>
                  <a:srgbClr val="404040"/>
                </a:solidFill>
                <a:latin typeface="Cambria" panose="02040503050406030204" pitchFamily="18" charset="0"/>
                <a:ea typeface="Cambria" panose="02040503050406030204" pitchFamily="18" charset="0"/>
                <a:cs typeface="Calisto MT"/>
              </a:rPr>
              <a:t>olle</a:t>
            </a:r>
            <a:r>
              <a:rPr sz="3200" spc="-5" dirty="0">
                <a:solidFill>
                  <a:srgbClr val="404040"/>
                </a:solidFill>
                <a:latin typeface="Cambria" panose="02040503050406030204" pitchFamily="18" charset="0"/>
                <a:ea typeface="Cambria" panose="02040503050406030204" pitchFamily="18" charset="0"/>
                <a:cs typeface="Calisto MT"/>
              </a:rPr>
              <a:t>a</a:t>
            </a:r>
            <a:r>
              <a:rPr sz="3200" dirty="0">
                <a:solidFill>
                  <a:srgbClr val="404040"/>
                </a:solidFill>
                <a:latin typeface="Cambria" panose="02040503050406030204" pitchFamily="18" charset="0"/>
                <a:ea typeface="Cambria" panose="02040503050406030204" pitchFamily="18" charset="0"/>
                <a:cs typeface="Calisto MT"/>
              </a:rPr>
              <a:t>g</a:t>
            </a:r>
            <a:r>
              <a:rPr sz="3200" spc="-15" dirty="0">
                <a:solidFill>
                  <a:srgbClr val="404040"/>
                </a:solidFill>
                <a:latin typeface="Cambria" panose="02040503050406030204" pitchFamily="18" charset="0"/>
                <a:ea typeface="Cambria" panose="02040503050406030204" pitchFamily="18" charset="0"/>
                <a:cs typeface="Calisto MT"/>
              </a:rPr>
              <a:t>ues</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a:t>
            </a:r>
            <a:r>
              <a:rPr sz="3200" spc="-15" dirty="0">
                <a:solidFill>
                  <a:srgbClr val="404040"/>
                </a:solidFill>
                <a:latin typeface="Cambria" panose="02040503050406030204" pitchFamily="18" charset="0"/>
                <a:ea typeface="Cambria" panose="02040503050406030204" pitchFamily="18" charset="0"/>
                <a:cs typeface="Calisto MT"/>
              </a:rPr>
              <a:t>nd</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visor</a:t>
            </a:r>
            <a:endParaRPr sz="3200" dirty="0">
              <a:latin typeface="Cambria" panose="02040503050406030204" pitchFamily="18" charset="0"/>
              <a:ea typeface="Cambria" panose="02040503050406030204" pitchFamily="18" charset="0"/>
              <a:cs typeface="Calisto MT"/>
            </a:endParaRPr>
          </a:p>
          <a:p>
            <a:pPr marL="355600" lvl="1">
              <a:lnSpc>
                <a:spcPct val="100000"/>
              </a:lnSpc>
              <a:spcBef>
                <a:spcPts val="620"/>
              </a:spcBef>
              <a:buClr>
                <a:srgbClr val="B0BCC1"/>
              </a:buClr>
              <a:tabLst>
                <a:tab pos="584200" algn="l"/>
              </a:tabLst>
            </a:pPr>
            <a:r>
              <a:rPr sz="2800" spc="-95" dirty="0">
                <a:solidFill>
                  <a:srgbClr val="404040"/>
                </a:solidFill>
                <a:latin typeface="Cambria" panose="02040503050406030204" pitchFamily="18" charset="0"/>
                <a:ea typeface="Cambria" panose="02040503050406030204" pitchFamily="18" charset="0"/>
                <a:cs typeface="Calisto MT"/>
              </a:rPr>
              <a:t>F</a:t>
            </a:r>
            <a:r>
              <a:rPr sz="2800" spc="-15" dirty="0">
                <a:solidFill>
                  <a:srgbClr val="404040"/>
                </a:solidFill>
                <a:latin typeface="Cambria" panose="02040503050406030204" pitchFamily="18" charset="0"/>
                <a:ea typeface="Cambria" panose="02040503050406030204" pitchFamily="18" charset="0"/>
                <a:cs typeface="Calisto MT"/>
              </a:rPr>
              <a:t>ou</a:t>
            </a:r>
            <a:r>
              <a:rPr sz="2800" dirty="0">
                <a:solidFill>
                  <a:srgbClr val="404040"/>
                </a:solidFill>
                <a:latin typeface="Cambria" panose="02040503050406030204" pitchFamily="18" charset="0"/>
                <a:ea typeface="Cambria" panose="02040503050406030204" pitchFamily="18" charset="0"/>
                <a:cs typeface="Calisto MT"/>
              </a:rPr>
              <a:t>r</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area</a:t>
            </a:r>
            <a:r>
              <a:rPr sz="2800" spc="-10" dirty="0">
                <a:solidFill>
                  <a:srgbClr val="404040"/>
                </a:solidFill>
                <a:latin typeface="Cambria" panose="02040503050406030204" pitchFamily="18" charset="0"/>
                <a:ea typeface="Cambria" panose="02040503050406030204" pitchFamily="18" charset="0"/>
                <a:cs typeface="Calisto MT"/>
              </a:rPr>
              <a:t>s</a:t>
            </a:r>
            <a:r>
              <a:rPr lang="en-US" sz="2800" spc="-10" dirty="0">
                <a:solidFill>
                  <a:srgbClr val="404040"/>
                </a:solidFill>
                <a:latin typeface="Cambria" panose="02040503050406030204" pitchFamily="18" charset="0"/>
                <a:ea typeface="Cambria" panose="02040503050406030204" pitchFamily="18" charset="0"/>
                <a:cs typeface="Calisto MT"/>
              </a:rPr>
              <a:t> of Focus</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560"/>
              </a:spcBef>
              <a:buClr>
                <a:srgbClr val="4472C4"/>
              </a:buClr>
              <a:buFont typeface="Wingdings" panose="05000000000000000000" pitchFamily="2" charset="2"/>
              <a:buChar char=""/>
              <a:tabLst>
                <a:tab pos="812800" algn="l"/>
              </a:tabLst>
            </a:pPr>
            <a:r>
              <a:rPr sz="2800" spc="-15" dirty="0">
                <a:solidFill>
                  <a:srgbClr val="404040"/>
                </a:solidFill>
                <a:latin typeface="Cambria" panose="02040503050406030204" pitchFamily="18" charset="0"/>
                <a:ea typeface="Cambria" panose="02040503050406030204" pitchFamily="18" charset="0"/>
                <a:cs typeface="Calisto MT"/>
              </a:rPr>
              <a:t>Dynam</a:t>
            </a:r>
            <a:r>
              <a:rPr sz="2800" spc="-10" dirty="0">
                <a:solidFill>
                  <a:srgbClr val="404040"/>
                </a:solidFill>
                <a:latin typeface="Cambria" panose="02040503050406030204" pitchFamily="18" charset="0"/>
                <a:ea typeface="Cambria" panose="02040503050406030204" pitchFamily="18" charset="0"/>
                <a:cs typeface="Calisto MT"/>
              </a:rPr>
              <a:t>ic</a:t>
            </a:r>
            <a:r>
              <a:rPr sz="2800" spc="-5" dirty="0">
                <a:solidFill>
                  <a:srgbClr val="404040"/>
                </a:solidFill>
                <a:latin typeface="Cambria" panose="02040503050406030204" pitchFamily="18" charset="0"/>
                <a:ea typeface="Cambria" panose="02040503050406030204" pitchFamily="18" charset="0"/>
                <a:cs typeface="Calisto MT"/>
              </a:rPr>
              <a:t> </a:t>
            </a:r>
            <a:r>
              <a:rPr sz="2800" spc="-90" dirty="0">
                <a:solidFill>
                  <a:srgbClr val="404040"/>
                </a:solidFill>
                <a:latin typeface="Cambria" panose="02040503050406030204" pitchFamily="18" charset="0"/>
                <a:ea typeface="Cambria" panose="02040503050406030204" pitchFamily="18" charset="0"/>
                <a:cs typeface="Calisto MT"/>
              </a:rPr>
              <a:t>a</a:t>
            </a:r>
            <a:r>
              <a:rPr sz="2800" spc="-6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reness</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600"/>
              </a:spcBef>
              <a:buClr>
                <a:srgbClr val="4472C4"/>
              </a:buClr>
              <a:buFont typeface="Wingdings" panose="05000000000000000000" pitchFamily="2" charset="2"/>
              <a:buChar char=""/>
              <a:tabLst>
                <a:tab pos="812800" algn="l"/>
              </a:tabLst>
            </a:pPr>
            <a:r>
              <a:rPr sz="2800" spc="-10" dirty="0">
                <a:solidFill>
                  <a:srgbClr val="404040"/>
                </a:solidFill>
                <a:latin typeface="Cambria" panose="02040503050406030204" pitchFamily="18" charset="0"/>
                <a:ea typeface="Cambria" panose="02040503050406030204" pitchFamily="18" charset="0"/>
                <a:cs typeface="Calisto MT"/>
              </a:rPr>
              <a:t>Understanding</a:t>
            </a:r>
            <a:r>
              <a:rPr sz="2800" spc="-5" dirty="0">
                <a:solidFill>
                  <a:srgbClr val="404040"/>
                </a:solidFill>
                <a:latin typeface="Cambria" panose="02040503050406030204" pitchFamily="18" charset="0"/>
                <a:ea typeface="Cambria" panose="02040503050406030204" pitchFamily="18" charset="0"/>
                <a:cs typeface="Calisto MT"/>
              </a:rPr>
              <a:t> </a:t>
            </a:r>
            <a:r>
              <a:rPr sz="2800" spc="-45"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dirty="0">
                <a:solidFill>
                  <a:srgbClr val="404040"/>
                </a:solidFill>
                <a:latin typeface="Cambria" panose="02040503050406030204" pitchFamily="18" charset="0"/>
                <a:ea typeface="Cambria" panose="02040503050406030204" pitchFamily="18" charset="0"/>
                <a:cs typeface="Calisto MT"/>
              </a:rPr>
              <a:t>c</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ontin</a:t>
            </a:r>
            <a:r>
              <a:rPr sz="2800" spc="-3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en</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ies</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600"/>
              </a:spcBef>
              <a:buClr>
                <a:srgbClr val="4472C4"/>
              </a:buClr>
              <a:buFont typeface="Wingdings" panose="05000000000000000000" pitchFamily="2" charset="2"/>
              <a:buChar char=""/>
              <a:tabLst>
                <a:tab pos="812800" algn="l"/>
              </a:tabLst>
            </a:pPr>
            <a:r>
              <a:rPr sz="2800" spc="-15" dirty="0">
                <a:solidFill>
                  <a:srgbClr val="404040"/>
                </a:solidFill>
                <a:latin typeface="Cambria" panose="02040503050406030204" pitchFamily="18" charset="0"/>
                <a:ea typeface="Cambria" panose="02040503050406030204" pitchFamily="18" charset="0"/>
                <a:cs typeface="Calisto MT"/>
              </a:rPr>
              <a:t>Dynam</a:t>
            </a:r>
            <a:r>
              <a:rPr sz="2800" spc="-10" dirty="0">
                <a:solidFill>
                  <a:srgbClr val="404040"/>
                </a:solidFill>
                <a:latin typeface="Cambria" panose="02040503050406030204" pitchFamily="18" charset="0"/>
                <a:ea typeface="Cambria" panose="02040503050406030204" pitchFamily="18" charset="0"/>
                <a:cs typeface="Calisto MT"/>
              </a:rPr>
              <a:t>ic</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600"/>
              </a:spcBef>
              <a:buClr>
                <a:srgbClr val="4472C4"/>
              </a:buClr>
              <a:buFont typeface="Wingdings" panose="05000000000000000000" pitchFamily="2" charset="2"/>
              <a:buChar char=""/>
              <a:tabLst>
                <a:tab pos="812800" algn="l"/>
              </a:tabLst>
            </a:pPr>
            <a:r>
              <a:rPr sz="2800" spc="-15" dirty="0">
                <a:solidFill>
                  <a:srgbClr val="404040"/>
                </a:solidFill>
                <a:latin typeface="Cambria" panose="02040503050406030204" pitchFamily="18" charset="0"/>
                <a:ea typeface="Cambria" panose="02040503050406030204" pitchFamily="18" charset="0"/>
                <a:cs typeface="Calisto MT"/>
              </a:rPr>
              <a:t>Thera</a:t>
            </a:r>
            <a:r>
              <a:rPr sz="2800" spc="-10" dirty="0">
                <a:solidFill>
                  <a:srgbClr val="404040"/>
                </a:solidFill>
                <a:latin typeface="Cambria" panose="02040503050406030204" pitchFamily="18" charset="0"/>
                <a:ea typeface="Cambria" panose="02040503050406030204" pitchFamily="18" charset="0"/>
                <a:cs typeface="Calisto MT"/>
              </a:rPr>
              <a:t>peutic</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utili</a:t>
            </a:r>
            <a:r>
              <a:rPr sz="2800" dirty="0">
                <a:solidFill>
                  <a:srgbClr val="404040"/>
                </a:solidFill>
                <a:latin typeface="Cambria" panose="02040503050406030204" pitchFamily="18" charset="0"/>
                <a:ea typeface="Cambria" panose="02040503050406030204" pitchFamily="18" charset="0"/>
                <a:cs typeface="Calisto MT"/>
              </a:rPr>
              <a:t>za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10" dirty="0">
                <a:solidFill>
                  <a:srgbClr val="404040"/>
                </a:solidFill>
                <a:latin typeface="Cambria" panose="02040503050406030204" pitchFamily="18" charset="0"/>
                <a:ea typeface="Cambria" panose="02040503050406030204" pitchFamily="18" charset="0"/>
                <a:cs typeface="Calisto MT"/>
              </a:rPr>
              <a:t> </a:t>
            </a:r>
            <a:r>
              <a:rPr sz="2800" spc="-45"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44305"/>
            <a:ext cx="8631938"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sz="4000" b="1" spc="-25" dirty="0">
                <a:solidFill>
                  <a:schemeClr val="tx2"/>
                </a:solidFill>
              </a:rPr>
              <a:t>Beh</a:t>
            </a:r>
            <a:r>
              <a:rPr sz="4000" b="1" spc="-190" dirty="0">
                <a:solidFill>
                  <a:schemeClr val="tx2"/>
                </a:solidFill>
              </a:rPr>
              <a:t>a</a:t>
            </a:r>
            <a:r>
              <a:rPr sz="4000" b="1" spc="-20" dirty="0">
                <a:solidFill>
                  <a:schemeClr val="tx2"/>
                </a:solidFill>
              </a:rPr>
              <a:t>vi</a:t>
            </a:r>
            <a:r>
              <a:rPr sz="4000" b="1" dirty="0">
                <a:solidFill>
                  <a:schemeClr val="tx2"/>
                </a:solidFill>
              </a:rPr>
              <a:t>or</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20" dirty="0">
                <a:solidFill>
                  <a:schemeClr val="tx2"/>
                </a:solidFill>
              </a:rPr>
              <a:t>Theor</a:t>
            </a:r>
            <a:r>
              <a:rPr lang="en-US" sz="4000" b="1" spc="-20" dirty="0">
                <a:solidFill>
                  <a:schemeClr val="tx2"/>
                </a:solidFill>
              </a:rPr>
              <a:t>y</a:t>
            </a:r>
            <a:endParaRPr sz="4000" b="1" dirty="0">
              <a:solidFill>
                <a:schemeClr val="tx2"/>
              </a:solidFill>
            </a:endParaRPr>
          </a:p>
        </p:txBody>
      </p:sp>
      <p:sp>
        <p:nvSpPr>
          <p:cNvPr id="8" name="object 8"/>
          <p:cNvSpPr txBox="1"/>
          <p:nvPr/>
        </p:nvSpPr>
        <p:spPr>
          <a:xfrm>
            <a:off x="914400" y="2282161"/>
            <a:ext cx="8153399" cy="3803605"/>
          </a:xfrm>
          <a:prstGeom prst="rect">
            <a:avLst/>
          </a:prstGeom>
        </p:spPr>
        <p:txBody>
          <a:bodyPr vert="horz" wrap="square" lIns="0" tIns="0" rIns="0" bIns="0" rtlCol="0">
            <a:spAutoFit/>
          </a:bodyPr>
          <a:lstStyle/>
          <a:p>
            <a:pPr marL="469900" marR="374650" indent="-457200">
              <a:lnSpc>
                <a:spcPts val="2800"/>
              </a:lnSpc>
              <a:buClr>
                <a:srgbClr val="4472C4"/>
              </a:buClr>
              <a:buFont typeface="Wingdings" panose="05000000000000000000" pitchFamily="2" charset="2"/>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Com</a:t>
            </a:r>
            <a:r>
              <a:rPr sz="2800" spc="-10" dirty="0">
                <a:solidFill>
                  <a:srgbClr val="404040"/>
                </a:solidFill>
                <a:latin typeface="Cambria" panose="02040503050406030204" pitchFamily="18" charset="0"/>
                <a:ea typeface="Cambria" panose="02040503050406030204" pitchFamily="18" charset="0"/>
                <a:cs typeface="Calisto MT"/>
              </a:rPr>
              <a:t>petent,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eff</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requires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a</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ed </a:t>
            </a:r>
            <a:r>
              <a:rPr sz="2800" spc="-10" dirty="0">
                <a:solidFill>
                  <a:srgbClr val="404040"/>
                </a:solidFill>
                <a:latin typeface="Cambria" panose="02040503050406030204" pitchFamily="18" charset="0"/>
                <a:ea typeface="Cambria" panose="02040503050406030204" pitchFamily="18" charset="0"/>
                <a:cs typeface="Calisto MT"/>
              </a:rPr>
              <a:t>skills</a:t>
            </a:r>
            <a:endParaRPr sz="2800" dirty="0">
              <a:latin typeface="Cambria" panose="02040503050406030204" pitchFamily="18" charset="0"/>
              <a:ea typeface="Cambria" panose="02040503050406030204" pitchFamily="18" charset="0"/>
              <a:cs typeface="Calisto MT"/>
            </a:endParaRPr>
          </a:p>
          <a:p>
            <a:pPr marL="469900" marR="953769" indent="-457200" algn="just">
              <a:lnSpc>
                <a:spcPct val="100699"/>
              </a:lnSpc>
              <a:spcBef>
                <a:spcPts val="1920"/>
              </a:spcBef>
              <a:buClr>
                <a:srgbClr val="4472C4"/>
              </a:buClr>
              <a:buFont typeface="Wingdings" panose="05000000000000000000" pitchFamily="2" charset="2"/>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a:t>
            </a:r>
            <a:r>
              <a:rPr sz="2800" spc="-15" dirty="0">
                <a:solidFill>
                  <a:srgbClr val="404040"/>
                </a:solidFill>
                <a:latin typeface="Cambria" panose="02040503050406030204" pitchFamily="18" charset="0"/>
                <a:ea typeface="Cambria" panose="02040503050406030204" pitchFamily="18" charset="0"/>
                <a:cs typeface="Calisto MT"/>
              </a:rPr>
              <a:t>u</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pos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h</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skills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xtin</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uish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beh</a:t>
            </a:r>
            <a:r>
              <a:rPr sz="2800" spc="-11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viors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not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eff</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or</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osenb</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m</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&amp;</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onen,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1998</a:t>
            </a:r>
            <a:r>
              <a:rPr sz="2800" spc="-5" dirty="0">
                <a:solidFill>
                  <a:srgbClr val="404040"/>
                </a:solidFill>
                <a:latin typeface="Cambria" panose="02040503050406030204" pitchFamily="18" charset="0"/>
                <a:ea typeface="Cambria" panose="02040503050406030204" pitchFamily="18" charset="0"/>
                <a:cs typeface="Calisto MT"/>
              </a:rPr>
              <a:t>)</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469900" marR="5080" indent="-457200">
              <a:lnSpc>
                <a:spcPct val="99000"/>
              </a:lnSpc>
              <a:spcBef>
                <a:spcPts val="2045"/>
              </a:spcBef>
              <a:buClr>
                <a:srgbClr val="4472C4"/>
              </a:buClr>
              <a:buFont typeface="Wingdings" panose="05000000000000000000" pitchFamily="2" charset="2"/>
              <a:buChar char=""/>
              <a:tabLst>
                <a:tab pos="355600" algn="l"/>
              </a:tabLst>
            </a:pPr>
            <a:r>
              <a:rPr sz="2800" spc="-105"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us</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pri</a:t>
            </a:r>
            <a:r>
              <a:rPr sz="2800" dirty="0">
                <a:solidFill>
                  <a:srgbClr val="404040"/>
                </a:solidFill>
                <a:latin typeface="Cambria" panose="02040503050406030204" pitchFamily="18" charset="0"/>
                <a:ea typeface="Cambria" panose="02040503050406030204" pitchFamily="18" charset="0"/>
                <a:cs typeface="Calisto MT"/>
              </a:rPr>
              <a:t>ma</a:t>
            </a:r>
            <a:r>
              <a:rPr sz="2800" spc="-10" dirty="0">
                <a:solidFill>
                  <a:srgbClr val="404040"/>
                </a:solidFill>
                <a:latin typeface="Cambria" panose="02040503050406030204" pitchFamily="18" charset="0"/>
                <a:ea typeface="Cambria" panose="02040503050406030204" pitchFamily="18" charset="0"/>
                <a:cs typeface="Calisto MT"/>
              </a:rPr>
              <a:t>ri</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ppli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refin</a:t>
            </a:r>
            <a:r>
              <a:rPr sz="2800" dirty="0">
                <a:solidFill>
                  <a:srgbClr val="404040"/>
                </a:solidFill>
                <a:latin typeface="Cambria" panose="02040503050406030204" pitchFamily="18" charset="0"/>
                <a:ea typeface="Cambria" panose="02040503050406030204" pitchFamily="18" charset="0"/>
                <a:cs typeface="Calisto MT"/>
              </a:rPr>
              <a:t>em</a:t>
            </a:r>
            <a:r>
              <a:rPr sz="2800" spc="-15" dirty="0">
                <a:solidFill>
                  <a:srgbClr val="404040"/>
                </a:solidFill>
                <a:latin typeface="Cambria" panose="02040503050406030204" pitchFamily="18" charset="0"/>
                <a:ea typeface="Cambria" panose="02040503050406030204" pitchFamily="18" charset="0"/>
                <a:cs typeface="Calisto MT"/>
              </a:rPr>
              <a:t>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skills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a</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throu</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h</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a:t>
            </a:r>
            <a:r>
              <a:rPr sz="2800" dirty="0">
                <a:solidFill>
                  <a:srgbClr val="404040"/>
                </a:solidFill>
                <a:latin typeface="Cambria" panose="02040503050406030204" pitchFamily="18" charset="0"/>
                <a:ea typeface="Cambria" panose="02040503050406030204" pitchFamily="18" charset="0"/>
                <a:cs typeface="Calisto MT"/>
              </a:rPr>
              <a:t>elor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edu</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 p</a:t>
            </a:r>
            <a:r>
              <a:rPr sz="2800" dirty="0">
                <a:solidFill>
                  <a:srgbClr val="404040"/>
                </a:solidFill>
                <a:latin typeface="Cambria" panose="02040503050406030204" pitchFamily="18" charset="0"/>
                <a:ea typeface="Cambria" panose="02040503050406030204" pitchFamily="18" charset="0"/>
                <a:cs typeface="Calisto MT"/>
              </a:rPr>
              <a:t>r</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ara</a:t>
            </a:r>
            <a:r>
              <a:rPr sz="2800" spc="-10" dirty="0">
                <a:solidFill>
                  <a:srgbClr val="404040"/>
                </a:solidFill>
                <a:latin typeface="Cambria" panose="02040503050406030204" pitchFamily="18" charset="0"/>
                <a:ea typeface="Cambria" panose="02040503050406030204" pitchFamily="18" charset="0"/>
                <a:cs typeface="Calisto MT"/>
              </a:rPr>
              <a:t>tion</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814258"/>
            <a:ext cx="8735569"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5" dirty="0">
                <a:solidFill>
                  <a:schemeClr val="tx2"/>
                </a:solidFill>
              </a:rPr>
              <a:t>Beh</a:t>
            </a:r>
            <a:r>
              <a:rPr lang="en-US" sz="4000" b="1" spc="-190" dirty="0">
                <a:solidFill>
                  <a:schemeClr val="tx2"/>
                </a:solidFill>
              </a:rPr>
              <a:t>a</a:t>
            </a:r>
            <a:r>
              <a:rPr lang="en-US" sz="4000" b="1" spc="-20" dirty="0">
                <a:solidFill>
                  <a:schemeClr val="tx2"/>
                </a:solidFill>
              </a:rPr>
              <a:t>vi</a:t>
            </a:r>
            <a:r>
              <a:rPr lang="en-US" sz="4000" b="1" dirty="0">
                <a:solidFill>
                  <a:schemeClr val="tx2"/>
                </a:solidFill>
              </a:rPr>
              <a:t>or</a:t>
            </a:r>
            <a:r>
              <a:rPr lang="en-US" sz="4000" b="1" spc="-5" dirty="0">
                <a:solidFill>
                  <a:schemeClr val="tx2"/>
                </a:solidFill>
              </a:rPr>
              <a:t>a</a:t>
            </a:r>
            <a:r>
              <a:rPr lang="en-US" sz="4000" b="1" spc="-15" dirty="0">
                <a:solidFill>
                  <a:schemeClr val="tx2"/>
                </a:solidFill>
              </a:rPr>
              <a:t>l</a:t>
            </a:r>
            <a:r>
              <a:rPr lang="en-US" sz="4000" b="1" spc="-5" dirty="0">
                <a:solidFill>
                  <a:schemeClr val="tx2"/>
                </a:solidFill>
              </a:rPr>
              <a:t> </a:t>
            </a:r>
            <a:r>
              <a:rPr lang="en-US" sz="4000" b="1" spc="-20" dirty="0">
                <a:solidFill>
                  <a:schemeClr val="tx2"/>
                </a:solidFill>
              </a:rPr>
              <a:t>Theory</a:t>
            </a:r>
            <a:endParaRPr sz="4000" b="1" dirty="0">
              <a:solidFill>
                <a:schemeClr val="tx2"/>
              </a:solidFill>
            </a:endParaRPr>
          </a:p>
        </p:txBody>
      </p:sp>
      <p:sp>
        <p:nvSpPr>
          <p:cNvPr id="8" name="object 8"/>
          <p:cNvSpPr txBox="1"/>
          <p:nvPr/>
        </p:nvSpPr>
        <p:spPr>
          <a:xfrm>
            <a:off x="721869" y="2115478"/>
            <a:ext cx="8422131" cy="5132174"/>
          </a:xfrm>
          <a:prstGeom prst="rect">
            <a:avLst/>
          </a:prstGeom>
        </p:spPr>
        <p:txBody>
          <a:bodyPr vert="horz" wrap="square" lIns="0" tIns="0" rIns="0" bIns="0" rtlCol="0">
            <a:spAutoFit/>
          </a:bodyPr>
          <a:lstStyle/>
          <a:p>
            <a:pPr marL="12700">
              <a:lnSpc>
                <a:spcPct val="100000"/>
              </a:lnSpc>
              <a:buClr>
                <a:srgbClr val="404040"/>
              </a:buClr>
              <a:tabLst>
                <a:tab pos="355600" algn="l"/>
              </a:tabLst>
            </a:pPr>
            <a:r>
              <a:rPr sz="2200" dirty="0">
                <a:solidFill>
                  <a:srgbClr val="404040"/>
                </a:solidFill>
                <a:latin typeface="Cambria" panose="02040503050406030204" pitchFamily="18" charset="0"/>
                <a:ea typeface="Cambria" panose="02040503050406030204" pitchFamily="18" charset="0"/>
                <a:cs typeface="Calisto MT"/>
              </a:rPr>
              <a:t>Goa</a:t>
            </a:r>
            <a:r>
              <a:rPr sz="2200" spc="-10" dirty="0">
                <a:solidFill>
                  <a:srgbClr val="404040"/>
                </a:solidFill>
                <a:latin typeface="Cambria" panose="02040503050406030204" pitchFamily="18" charset="0"/>
                <a:ea typeface="Cambria" panose="02040503050406030204" pitchFamily="18" charset="0"/>
                <a:cs typeface="Calisto MT"/>
              </a:rPr>
              <a:t>ls</a:t>
            </a:r>
            <a:r>
              <a:rPr sz="2200" spc="-5" dirty="0">
                <a:solidFill>
                  <a:srgbClr val="404040"/>
                </a:solidFill>
                <a:latin typeface="Cambria" panose="02040503050406030204" pitchFamily="18" charset="0"/>
                <a:ea typeface="Cambria" panose="02040503050406030204" pitchFamily="18" charset="0"/>
                <a:cs typeface="Calisto MT"/>
              </a:rPr>
              <a:t> </a:t>
            </a:r>
            <a:r>
              <a:rPr sz="2200" dirty="0">
                <a:solidFill>
                  <a:srgbClr val="404040"/>
                </a:solidFill>
                <a:latin typeface="Cambria" panose="02040503050406030204" pitchFamily="18" charset="0"/>
                <a:ea typeface="Cambria" panose="02040503050406030204" pitchFamily="18" charset="0"/>
                <a:cs typeface="Calisto MT"/>
              </a:rPr>
              <a:t>are</a:t>
            </a:r>
            <a:r>
              <a:rPr sz="2200" spc="-5" dirty="0">
                <a:solidFill>
                  <a:srgbClr val="404040"/>
                </a:solidFill>
                <a:latin typeface="Cambria" panose="02040503050406030204" pitchFamily="18" charset="0"/>
                <a:ea typeface="Cambria" panose="02040503050406030204" pitchFamily="18" charset="0"/>
                <a:cs typeface="Calisto MT"/>
              </a:rPr>
              <a:t> </a:t>
            </a:r>
            <a:r>
              <a:rPr sz="2200" dirty="0">
                <a:solidFill>
                  <a:srgbClr val="404040"/>
                </a:solidFill>
                <a:latin typeface="Cambria" panose="02040503050406030204" pitchFamily="18" charset="0"/>
                <a:ea typeface="Cambria" panose="02040503050406030204" pitchFamily="18" charset="0"/>
                <a:cs typeface="Calisto MT"/>
              </a:rPr>
              <a:t>d</a:t>
            </a:r>
            <a:r>
              <a:rPr sz="2200" spc="-35" dirty="0">
                <a:solidFill>
                  <a:srgbClr val="404040"/>
                </a:solidFill>
                <a:latin typeface="Cambria" panose="02040503050406030204" pitchFamily="18" charset="0"/>
                <a:ea typeface="Cambria" panose="02040503050406030204" pitchFamily="18" charset="0"/>
                <a:cs typeface="Calisto MT"/>
              </a:rPr>
              <a:t>e</a:t>
            </a:r>
            <a:r>
              <a:rPr sz="2200" spc="-65" dirty="0">
                <a:solidFill>
                  <a:srgbClr val="404040"/>
                </a:solidFill>
                <a:latin typeface="Cambria" panose="02040503050406030204" pitchFamily="18" charset="0"/>
                <a:ea typeface="Cambria" panose="02040503050406030204" pitchFamily="18" charset="0"/>
                <a:cs typeface="Calisto MT"/>
              </a:rPr>
              <a:t>v</a:t>
            </a:r>
            <a:r>
              <a:rPr sz="2200" spc="-10" dirty="0">
                <a:solidFill>
                  <a:srgbClr val="404040"/>
                </a:solidFill>
                <a:latin typeface="Cambria" panose="02040503050406030204" pitchFamily="18" charset="0"/>
                <a:ea typeface="Cambria" panose="02040503050406030204" pitchFamily="18" charset="0"/>
                <a:cs typeface="Calisto MT"/>
              </a:rPr>
              <a:t>elop</a:t>
            </a:r>
            <a:r>
              <a:rPr sz="2200" dirty="0">
                <a:solidFill>
                  <a:srgbClr val="404040"/>
                </a:solidFill>
                <a:latin typeface="Cambria" panose="02040503050406030204" pitchFamily="18" charset="0"/>
                <a:ea typeface="Cambria" panose="02040503050406030204" pitchFamily="18" charset="0"/>
                <a:cs typeface="Calisto MT"/>
              </a:rPr>
              <a:t>ed</a:t>
            </a:r>
            <a:r>
              <a:rPr sz="2200" spc="-5" dirty="0">
                <a:solidFill>
                  <a:srgbClr val="404040"/>
                </a:solidFill>
                <a:latin typeface="Cambria" panose="02040503050406030204" pitchFamily="18" charset="0"/>
                <a:ea typeface="Cambria" panose="02040503050406030204" pitchFamily="18" charset="0"/>
                <a:cs typeface="Calisto MT"/>
              </a:rPr>
              <a:t> </a:t>
            </a:r>
            <a:r>
              <a:rPr sz="2200" spc="-10" dirty="0">
                <a:solidFill>
                  <a:srgbClr val="404040"/>
                </a:solidFill>
                <a:latin typeface="Cambria" panose="02040503050406030204" pitchFamily="18" charset="0"/>
                <a:ea typeface="Cambria" panose="02040503050406030204" pitchFamily="18" charset="0"/>
                <a:cs typeface="Calisto MT"/>
              </a:rPr>
              <a:t>to</a:t>
            </a:r>
            <a:r>
              <a:rPr sz="2200" spc="-5" dirty="0">
                <a:solidFill>
                  <a:srgbClr val="404040"/>
                </a:solidFill>
                <a:latin typeface="Cambria" panose="02040503050406030204" pitchFamily="18" charset="0"/>
                <a:ea typeface="Cambria" panose="02040503050406030204" pitchFamily="18" charset="0"/>
                <a:cs typeface="Calisto MT"/>
              </a:rPr>
              <a:t> </a:t>
            </a:r>
            <a:r>
              <a:rPr sz="2200" dirty="0">
                <a:solidFill>
                  <a:srgbClr val="404040"/>
                </a:solidFill>
                <a:latin typeface="Cambria" panose="02040503050406030204" pitchFamily="18" charset="0"/>
                <a:ea typeface="Cambria" panose="02040503050406030204" pitchFamily="18" charset="0"/>
                <a:cs typeface="Calisto MT"/>
              </a:rPr>
              <a:t>a</a:t>
            </a:r>
            <a:r>
              <a:rPr sz="2200" spc="-10" dirty="0">
                <a:solidFill>
                  <a:srgbClr val="404040"/>
                </a:solidFill>
                <a:latin typeface="Cambria" panose="02040503050406030204" pitchFamily="18" charset="0"/>
                <a:ea typeface="Cambria" panose="02040503050406030204" pitchFamily="18" charset="0"/>
                <a:cs typeface="Calisto MT"/>
              </a:rPr>
              <a:t>ddress</a:t>
            </a:r>
            <a:r>
              <a:rPr sz="2200" spc="-5" dirty="0">
                <a:solidFill>
                  <a:srgbClr val="404040"/>
                </a:solidFill>
                <a:latin typeface="Cambria" panose="02040503050406030204" pitchFamily="18" charset="0"/>
                <a:ea typeface="Cambria" panose="02040503050406030204" pitchFamily="18" charset="0"/>
                <a:cs typeface="Calisto MT"/>
              </a:rPr>
              <a:t> </a:t>
            </a:r>
            <a:r>
              <a:rPr lang="en-US" sz="2200" spc="-5" dirty="0">
                <a:solidFill>
                  <a:srgbClr val="404040"/>
                </a:solidFill>
                <a:latin typeface="Cambria" panose="02040503050406030204" pitchFamily="18" charset="0"/>
                <a:ea typeface="Cambria" panose="02040503050406030204" pitchFamily="18" charset="0"/>
                <a:cs typeface="Calisto MT"/>
              </a:rPr>
              <a:t>the </a:t>
            </a:r>
            <a:r>
              <a:rPr sz="2200" i="1" spc="-10" dirty="0">
                <a:solidFill>
                  <a:srgbClr val="404040"/>
                </a:solidFill>
                <a:latin typeface="Cambria" panose="02040503050406030204" pitchFamily="18" charset="0"/>
                <a:ea typeface="Cambria" panose="02040503050406030204" pitchFamily="18" charset="0"/>
                <a:cs typeface="Calisto MT"/>
              </a:rPr>
              <a:t>skill</a:t>
            </a:r>
            <a:r>
              <a:rPr sz="2200" i="1" spc="-5" dirty="0">
                <a:solidFill>
                  <a:srgbClr val="404040"/>
                </a:solidFill>
                <a:latin typeface="Cambria" panose="02040503050406030204" pitchFamily="18" charset="0"/>
                <a:ea typeface="Cambria" panose="02040503050406030204" pitchFamily="18" charset="0"/>
                <a:cs typeface="Calisto MT"/>
              </a:rPr>
              <a:t> </a:t>
            </a:r>
            <a:r>
              <a:rPr sz="2200" i="1" spc="-15" dirty="0">
                <a:solidFill>
                  <a:srgbClr val="404040"/>
                </a:solidFill>
                <a:latin typeface="Cambria" panose="02040503050406030204" pitchFamily="18" charset="0"/>
                <a:ea typeface="Cambria" panose="02040503050406030204" pitchFamily="18" charset="0"/>
                <a:cs typeface="Calisto MT"/>
              </a:rPr>
              <a:t>needs</a:t>
            </a:r>
            <a:r>
              <a:rPr sz="2200" i="1" spc="-5" dirty="0">
                <a:solidFill>
                  <a:srgbClr val="404040"/>
                </a:solidFill>
                <a:latin typeface="Cambria" panose="02040503050406030204" pitchFamily="18" charset="0"/>
                <a:ea typeface="Cambria" panose="02040503050406030204" pitchFamily="18" charset="0"/>
                <a:cs typeface="Calisto MT"/>
              </a:rPr>
              <a:t> </a:t>
            </a:r>
            <a:r>
              <a:rPr sz="2200" spc="-10" dirty="0">
                <a:solidFill>
                  <a:srgbClr val="404040"/>
                </a:solidFill>
                <a:latin typeface="Cambria" panose="02040503050406030204" pitchFamily="18" charset="0"/>
                <a:ea typeface="Cambria" panose="02040503050406030204" pitchFamily="18" charset="0"/>
                <a:cs typeface="Calisto MT"/>
              </a:rPr>
              <a:t>of</a:t>
            </a:r>
            <a:r>
              <a:rPr sz="2200" spc="235" dirty="0">
                <a:solidFill>
                  <a:srgbClr val="404040"/>
                </a:solidFill>
                <a:latin typeface="Cambria" panose="02040503050406030204" pitchFamily="18" charset="0"/>
                <a:ea typeface="Cambria" panose="02040503050406030204" pitchFamily="18" charset="0"/>
                <a:cs typeface="Calisto MT"/>
              </a:rPr>
              <a:t> </a:t>
            </a:r>
            <a:r>
              <a:rPr sz="2200" spc="-15" dirty="0">
                <a:solidFill>
                  <a:srgbClr val="404040"/>
                </a:solidFill>
                <a:latin typeface="Cambria" panose="02040503050406030204" pitchFamily="18" charset="0"/>
                <a:ea typeface="Cambria" panose="02040503050406030204" pitchFamily="18" charset="0"/>
                <a:cs typeface="Calisto MT"/>
              </a:rPr>
              <a:t>sup</a:t>
            </a:r>
            <a:r>
              <a:rPr sz="2200" dirty="0">
                <a:solidFill>
                  <a:srgbClr val="404040"/>
                </a:solidFill>
                <a:latin typeface="Cambria" panose="02040503050406030204" pitchFamily="18" charset="0"/>
                <a:ea typeface="Cambria" panose="02040503050406030204" pitchFamily="18" charset="0"/>
                <a:cs typeface="Calisto MT"/>
              </a:rPr>
              <a:t>e</a:t>
            </a:r>
            <a:r>
              <a:rPr sz="2200" spc="60" dirty="0">
                <a:solidFill>
                  <a:srgbClr val="404040"/>
                </a:solidFill>
                <a:latin typeface="Cambria" panose="02040503050406030204" pitchFamily="18" charset="0"/>
                <a:ea typeface="Cambria" panose="02040503050406030204" pitchFamily="18" charset="0"/>
                <a:cs typeface="Calisto MT"/>
              </a:rPr>
              <a:t>r</a:t>
            </a:r>
            <a:r>
              <a:rPr sz="2200" spc="-10" dirty="0">
                <a:solidFill>
                  <a:srgbClr val="404040"/>
                </a:solidFill>
                <a:latin typeface="Cambria" panose="02040503050406030204" pitchFamily="18" charset="0"/>
                <a:ea typeface="Cambria" panose="02040503050406030204" pitchFamily="18" charset="0"/>
                <a:cs typeface="Calisto MT"/>
              </a:rPr>
              <a:t>vis</a:t>
            </a:r>
            <a:r>
              <a:rPr sz="2200" dirty="0">
                <a:solidFill>
                  <a:srgbClr val="404040"/>
                </a:solidFill>
                <a:latin typeface="Cambria" panose="02040503050406030204" pitchFamily="18" charset="0"/>
                <a:ea typeface="Cambria" panose="02040503050406030204" pitchFamily="18" charset="0"/>
                <a:cs typeface="Calisto MT"/>
              </a:rPr>
              <a:t>ee</a:t>
            </a:r>
            <a:r>
              <a:rPr lang="en-US" sz="2200" dirty="0">
                <a:solidFill>
                  <a:srgbClr val="404040"/>
                </a:solidFill>
                <a:latin typeface="Cambria" panose="02040503050406030204" pitchFamily="18" charset="0"/>
                <a:ea typeface="Cambria" panose="02040503050406030204" pitchFamily="18" charset="0"/>
                <a:cs typeface="Calisto MT"/>
              </a:rPr>
              <a:t>!</a:t>
            </a:r>
            <a:endParaRPr sz="2200" dirty="0">
              <a:latin typeface="Cambria" panose="02040503050406030204" pitchFamily="18" charset="0"/>
              <a:ea typeface="Cambria" panose="02040503050406030204" pitchFamily="18" charset="0"/>
              <a:cs typeface="Calisto MT"/>
            </a:endParaRPr>
          </a:p>
          <a:p>
            <a:pPr marL="12700">
              <a:lnSpc>
                <a:spcPct val="100000"/>
              </a:lnSpc>
              <a:spcBef>
                <a:spcPts val="1660"/>
              </a:spcBef>
              <a:buClr>
                <a:srgbClr val="404040"/>
              </a:buClr>
              <a:tabLst>
                <a:tab pos="355600" algn="l"/>
              </a:tabLst>
            </a:pPr>
            <a:r>
              <a:rPr sz="2200" spc="-10" dirty="0">
                <a:solidFill>
                  <a:srgbClr val="404040"/>
                </a:solidFill>
                <a:latin typeface="Cambria" panose="02040503050406030204" pitchFamily="18" charset="0"/>
                <a:ea typeface="Cambria" panose="02040503050406030204" pitchFamily="18" charset="0"/>
                <a:cs typeface="Calisto MT"/>
              </a:rPr>
              <a:t>Strategies</a:t>
            </a:r>
            <a:r>
              <a:rPr sz="2200" spc="-5" dirty="0">
                <a:solidFill>
                  <a:srgbClr val="404040"/>
                </a:solidFill>
                <a:latin typeface="Cambria" panose="02040503050406030204" pitchFamily="18" charset="0"/>
                <a:ea typeface="Cambria" panose="02040503050406030204" pitchFamily="18" charset="0"/>
                <a:cs typeface="Calisto MT"/>
              </a:rPr>
              <a:t> </a:t>
            </a:r>
            <a:r>
              <a:rPr sz="2200" spc="-10" dirty="0">
                <a:solidFill>
                  <a:srgbClr val="404040"/>
                </a:solidFill>
                <a:latin typeface="Cambria" panose="02040503050406030204" pitchFamily="18" charset="0"/>
                <a:ea typeface="Cambria" panose="02040503050406030204" pitchFamily="18" charset="0"/>
                <a:cs typeface="Calisto MT"/>
              </a:rPr>
              <a:t>in</a:t>
            </a:r>
            <a:r>
              <a:rPr sz="2200" dirty="0">
                <a:solidFill>
                  <a:srgbClr val="404040"/>
                </a:solidFill>
                <a:latin typeface="Cambria" panose="02040503050406030204" pitchFamily="18" charset="0"/>
                <a:ea typeface="Cambria" panose="02040503050406030204" pitchFamily="18" charset="0"/>
                <a:cs typeface="Calisto MT"/>
              </a:rPr>
              <a:t>c</a:t>
            </a:r>
            <a:r>
              <a:rPr sz="2200" spc="-10" dirty="0">
                <a:solidFill>
                  <a:srgbClr val="404040"/>
                </a:solidFill>
                <a:latin typeface="Cambria" panose="02040503050406030204" pitchFamily="18" charset="0"/>
                <a:ea typeface="Cambria" panose="02040503050406030204" pitchFamily="18" charset="0"/>
                <a:cs typeface="Calisto MT"/>
              </a:rPr>
              <a:t>lude:</a:t>
            </a:r>
            <a:endParaRPr sz="22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80"/>
              </a:spcBef>
              <a:buClr>
                <a:srgbClr val="4472C4"/>
              </a:buClr>
              <a:buFont typeface="Wingdings" panose="05000000000000000000" pitchFamily="2" charset="2"/>
              <a:buChar char=""/>
              <a:tabLst>
                <a:tab pos="584200" algn="l"/>
              </a:tabLst>
            </a:pPr>
            <a:r>
              <a:rPr sz="2100" spc="-15" dirty="0">
                <a:solidFill>
                  <a:srgbClr val="404040"/>
                </a:solidFill>
                <a:latin typeface="Cambria" panose="02040503050406030204" pitchFamily="18" charset="0"/>
                <a:ea typeface="Cambria" panose="02040503050406030204" pitchFamily="18" charset="0"/>
                <a:cs typeface="Calisto MT"/>
              </a:rPr>
              <a:t>Ana</a:t>
            </a:r>
            <a:r>
              <a:rPr sz="2100" spc="-55" dirty="0">
                <a:solidFill>
                  <a:srgbClr val="404040"/>
                </a:solidFill>
                <a:latin typeface="Cambria" panose="02040503050406030204" pitchFamily="18" charset="0"/>
                <a:ea typeface="Cambria" panose="02040503050406030204" pitchFamily="18" charset="0"/>
                <a:cs typeface="Calisto MT"/>
              </a:rPr>
              <a:t>l</a:t>
            </a:r>
            <a:r>
              <a:rPr sz="2100" spc="-10" dirty="0">
                <a:solidFill>
                  <a:srgbClr val="404040"/>
                </a:solidFill>
                <a:latin typeface="Cambria" panose="02040503050406030204" pitchFamily="18" charset="0"/>
                <a:ea typeface="Cambria" panose="02040503050406030204" pitchFamily="18" charset="0"/>
                <a:cs typeface="Calisto MT"/>
              </a:rPr>
              <a:t>ysis</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ssess</a:t>
            </a:r>
            <a:r>
              <a:rPr sz="2100"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of</a:t>
            </a:r>
            <a:r>
              <a:rPr sz="2100" spc="210"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skills</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bilities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dirty="0">
                <a:solidFill>
                  <a:srgbClr val="404040"/>
                </a:solidFill>
                <a:latin typeface="Cambria" panose="02040503050406030204" pitchFamily="18" charset="0"/>
                <a:ea typeface="Cambria" panose="02040503050406030204" pitchFamily="18" charset="0"/>
                <a:cs typeface="Calisto MT"/>
              </a:rPr>
              <a:t>Goa</a:t>
            </a:r>
            <a:r>
              <a:rPr sz="2100" spc="-10" dirty="0">
                <a:solidFill>
                  <a:srgbClr val="404040"/>
                </a:solidFill>
                <a:latin typeface="Cambria" panose="02040503050406030204" pitchFamily="18" charset="0"/>
                <a:ea typeface="Cambria" panose="02040503050406030204" pitchFamily="18" charset="0"/>
                <a:cs typeface="Calisto MT"/>
              </a:rPr>
              <a:t>l</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settin</a:t>
            </a:r>
            <a:r>
              <a:rPr sz="2100" dirty="0">
                <a:solidFill>
                  <a:srgbClr val="404040"/>
                </a:solidFill>
                <a:latin typeface="Cambria" panose="02040503050406030204" pitchFamily="18" charset="0"/>
                <a:ea typeface="Cambria" panose="02040503050406030204" pitchFamily="18" charset="0"/>
                <a:cs typeface="Calisto MT"/>
              </a:rPr>
              <a:t>g</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20" dirty="0">
                <a:solidFill>
                  <a:srgbClr val="404040"/>
                </a:solidFill>
                <a:latin typeface="Cambria" panose="02040503050406030204" pitchFamily="18" charset="0"/>
                <a:ea typeface="Cambria" panose="02040503050406030204" pitchFamily="18" charset="0"/>
                <a:cs typeface="Calisto MT"/>
              </a:rPr>
              <a:t>D</a:t>
            </a:r>
            <a:r>
              <a:rPr sz="2100" spc="-40" dirty="0">
                <a:solidFill>
                  <a:srgbClr val="404040"/>
                </a:solidFill>
                <a:latin typeface="Cambria" panose="02040503050406030204" pitchFamily="18" charset="0"/>
                <a:ea typeface="Cambria" panose="02040503050406030204" pitchFamily="18" charset="0"/>
                <a:cs typeface="Calisto MT"/>
              </a:rPr>
              <a:t>e</a:t>
            </a:r>
            <a:r>
              <a:rPr sz="2100" spc="-60" dirty="0">
                <a:solidFill>
                  <a:srgbClr val="404040"/>
                </a:solidFill>
                <a:latin typeface="Cambria" panose="02040503050406030204" pitchFamily="18" charset="0"/>
                <a:ea typeface="Cambria" panose="02040503050406030204" pitchFamily="18" charset="0"/>
                <a:cs typeface="Calisto MT"/>
              </a:rPr>
              <a:t>v</a:t>
            </a:r>
            <a:r>
              <a:rPr sz="2100" spc="-10" dirty="0">
                <a:solidFill>
                  <a:srgbClr val="404040"/>
                </a:solidFill>
                <a:latin typeface="Cambria" panose="02040503050406030204" pitchFamily="18" charset="0"/>
                <a:ea typeface="Cambria" panose="02040503050406030204" pitchFamily="18" charset="0"/>
                <a:cs typeface="Calisto MT"/>
              </a:rPr>
              <a:t>elopin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i</a:t>
            </a:r>
            <a:r>
              <a:rPr sz="2100" dirty="0">
                <a:solidFill>
                  <a:srgbClr val="404040"/>
                </a:solidFill>
                <a:latin typeface="Cambria" panose="02040503050406030204" pitchFamily="18" charset="0"/>
                <a:ea typeface="Cambria" panose="02040503050406030204" pitchFamily="18" charset="0"/>
                <a:cs typeface="Calisto MT"/>
              </a:rPr>
              <a:t>m</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le</a:t>
            </a:r>
            <a:r>
              <a:rPr sz="2100" spc="-5"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ac</a:t>
            </a:r>
            <a:r>
              <a:rPr sz="2100" spc="-10" dirty="0">
                <a:solidFill>
                  <a:srgbClr val="404040"/>
                </a:solidFill>
                <a:latin typeface="Cambria" panose="02040503050406030204" pitchFamily="18" charset="0"/>
                <a:ea typeface="Cambria" panose="02040503050406030204" pitchFamily="18" charset="0"/>
                <a:cs typeface="Calisto MT"/>
              </a:rPr>
              <a:t>tion</a:t>
            </a:r>
            <a:r>
              <a:rPr sz="2100" spc="-5" dirty="0">
                <a:solidFill>
                  <a:srgbClr val="404040"/>
                </a:solidFill>
                <a:latin typeface="Cambria" panose="02040503050406030204" pitchFamily="18" charset="0"/>
                <a:ea typeface="Cambria" panose="02040503050406030204" pitchFamily="18" charset="0"/>
                <a:cs typeface="Calisto MT"/>
              </a:rPr>
              <a:t> </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la</a:t>
            </a:r>
            <a:r>
              <a:rPr sz="2100" spc="-10" dirty="0">
                <a:solidFill>
                  <a:srgbClr val="404040"/>
                </a:solidFill>
                <a:latin typeface="Cambria" panose="02040503050406030204" pitchFamily="18" charset="0"/>
                <a:ea typeface="Cambria" panose="02040503050406030204" pitchFamily="18" charset="0"/>
                <a:cs typeface="Calisto MT"/>
              </a:rPr>
              <a:t>ns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10" dirty="0">
                <a:solidFill>
                  <a:srgbClr val="404040"/>
                </a:solidFill>
                <a:latin typeface="Cambria" panose="02040503050406030204" pitchFamily="18" charset="0"/>
                <a:ea typeface="Cambria" panose="02040503050406030204" pitchFamily="18" charset="0"/>
                <a:cs typeface="Calisto MT"/>
              </a:rPr>
              <a:t>Self-directed</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lea</a:t>
            </a:r>
            <a:r>
              <a:rPr sz="2100" spc="55"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nin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ac</a:t>
            </a:r>
            <a:r>
              <a:rPr sz="2100" spc="-10" dirty="0">
                <a:solidFill>
                  <a:srgbClr val="404040"/>
                </a:solidFill>
                <a:latin typeface="Cambria" panose="02040503050406030204" pitchFamily="18" charset="0"/>
                <a:ea typeface="Cambria" panose="02040503050406030204" pitchFamily="18" charset="0"/>
                <a:cs typeface="Calisto MT"/>
              </a:rPr>
              <a:t>t</a:t>
            </a:r>
            <a:r>
              <a:rPr sz="2100" spc="-45" dirty="0">
                <a:solidFill>
                  <a:srgbClr val="404040"/>
                </a:solidFill>
                <a:latin typeface="Cambria" panose="02040503050406030204" pitchFamily="18" charset="0"/>
                <a:ea typeface="Cambria" panose="02040503050406030204" pitchFamily="18" charset="0"/>
                <a:cs typeface="Calisto MT"/>
              </a:rPr>
              <a:t>i</a:t>
            </a:r>
            <a:r>
              <a:rPr sz="2100" spc="-10" dirty="0">
                <a:solidFill>
                  <a:srgbClr val="404040"/>
                </a:solidFill>
                <a:latin typeface="Cambria" panose="02040503050406030204" pitchFamily="18" charset="0"/>
                <a:ea typeface="Cambria" panose="02040503050406030204" pitchFamily="18" charset="0"/>
                <a:cs typeface="Calisto MT"/>
              </a:rPr>
              <a:t>vities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10" dirty="0">
                <a:solidFill>
                  <a:srgbClr val="404040"/>
                </a:solidFill>
                <a:latin typeface="Cambria" panose="02040503050406030204" pitchFamily="18" charset="0"/>
                <a:ea typeface="Cambria" panose="02040503050406030204" pitchFamily="18" charset="0"/>
                <a:cs typeface="Calisto MT"/>
              </a:rPr>
              <a:t>Self-assessment</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7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eer</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sup</a:t>
            </a:r>
            <a:r>
              <a:rPr sz="2100" dirty="0">
                <a:solidFill>
                  <a:srgbClr val="404040"/>
                </a:solidFill>
                <a:latin typeface="Cambria" panose="02040503050406030204" pitchFamily="18" charset="0"/>
                <a:ea typeface="Cambria" panose="02040503050406030204" pitchFamily="18" charset="0"/>
                <a:cs typeface="Calisto MT"/>
              </a:rPr>
              <a:t>e</a:t>
            </a:r>
            <a:r>
              <a:rPr sz="2100" spc="55"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vision</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odeling</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60"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einf</a:t>
            </a:r>
            <a:r>
              <a:rPr sz="2100" dirty="0">
                <a:solidFill>
                  <a:srgbClr val="404040"/>
                </a:solidFill>
                <a:latin typeface="Cambria" panose="02040503050406030204" pitchFamily="18" charset="0"/>
                <a:ea typeface="Cambria" panose="02040503050406030204" pitchFamily="18" charset="0"/>
                <a:cs typeface="Calisto MT"/>
              </a:rPr>
              <a:t>or</a:t>
            </a:r>
            <a:r>
              <a:rPr sz="2100" spc="-5" dirty="0">
                <a:solidFill>
                  <a:srgbClr val="404040"/>
                </a:solidFill>
                <a:latin typeface="Cambria" panose="02040503050406030204" pitchFamily="18" charset="0"/>
                <a:ea typeface="Cambria" panose="02040503050406030204" pitchFamily="18" charset="0"/>
                <a:cs typeface="Calisto MT"/>
              </a:rPr>
              <a:t>c</a:t>
            </a:r>
            <a:r>
              <a:rPr sz="2100" dirty="0">
                <a:solidFill>
                  <a:srgbClr val="404040"/>
                </a:solidFill>
                <a:latin typeface="Cambria" panose="02040503050406030204" pitchFamily="18" charset="0"/>
                <a:ea typeface="Cambria" panose="02040503050406030204" pitchFamily="18" charset="0"/>
                <a:cs typeface="Calisto MT"/>
              </a:rPr>
              <a:t>em</a:t>
            </a:r>
            <a:r>
              <a:rPr sz="2100" spc="-10" dirty="0">
                <a:solidFill>
                  <a:srgbClr val="404040"/>
                </a:solidFill>
                <a:latin typeface="Cambria" panose="02040503050406030204" pitchFamily="18" charset="0"/>
                <a:ea typeface="Cambria" panose="02040503050406030204" pitchFamily="18" charset="0"/>
                <a:cs typeface="Calisto MT"/>
              </a:rPr>
              <a:t>ent</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60"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ole</a:t>
            </a:r>
            <a:r>
              <a:rPr sz="2100" spc="-5" dirty="0">
                <a:solidFill>
                  <a:srgbClr val="404040"/>
                </a:solidFill>
                <a:latin typeface="Cambria" panose="02040503050406030204" pitchFamily="18" charset="0"/>
                <a:ea typeface="Cambria" panose="02040503050406030204" pitchFamily="18" charset="0"/>
                <a:cs typeface="Calisto MT"/>
              </a:rPr>
              <a:t> </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a:t>
            </a:r>
            <a:r>
              <a:rPr sz="2100" spc="-6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yin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spc="-20" dirty="0">
                <a:solidFill>
                  <a:srgbClr val="404040"/>
                </a:solidFill>
                <a:latin typeface="Cambria" panose="02040503050406030204" pitchFamily="18" charset="0"/>
                <a:ea typeface="Cambria" panose="02040503050406030204" pitchFamily="18" charset="0"/>
                <a:cs typeface="Calisto MT"/>
              </a:rPr>
              <a:t>&amp;</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si</a:t>
            </a:r>
            <a:r>
              <a:rPr sz="2100" spc="-45" dirty="0">
                <a:solidFill>
                  <a:srgbClr val="404040"/>
                </a:solidFill>
                <a:latin typeface="Cambria" panose="02040503050406030204" pitchFamily="18" charset="0"/>
                <a:ea typeface="Cambria" panose="02040503050406030204" pitchFamily="18" charset="0"/>
                <a:cs typeface="Calisto MT"/>
              </a:rPr>
              <a:t>m</a:t>
            </a:r>
            <a:r>
              <a:rPr sz="2100" spc="-15" dirty="0">
                <a:solidFill>
                  <a:srgbClr val="404040"/>
                </a:solidFill>
                <a:latin typeface="Cambria" panose="02040503050406030204" pitchFamily="18" charset="0"/>
                <a:ea typeface="Cambria" panose="02040503050406030204" pitchFamily="18" charset="0"/>
                <a:cs typeface="Calisto MT"/>
              </a:rPr>
              <a:t>u</a:t>
            </a:r>
            <a:r>
              <a:rPr sz="2100" dirty="0">
                <a:solidFill>
                  <a:srgbClr val="404040"/>
                </a:solidFill>
                <a:latin typeface="Cambria" panose="02040503050406030204" pitchFamily="18" charset="0"/>
                <a:ea typeface="Cambria" panose="02040503050406030204" pitchFamily="18" charset="0"/>
                <a:cs typeface="Calisto MT"/>
              </a:rPr>
              <a:t>la</a:t>
            </a:r>
            <a:r>
              <a:rPr sz="2100" spc="-10" dirty="0">
                <a:solidFill>
                  <a:srgbClr val="404040"/>
                </a:solidFill>
                <a:latin typeface="Cambria" panose="02040503050406030204" pitchFamily="18" charset="0"/>
                <a:ea typeface="Cambria" panose="02040503050406030204" pitchFamily="18" charset="0"/>
                <a:cs typeface="Calisto MT"/>
              </a:rPr>
              <a:t>tion</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20" dirty="0">
                <a:solidFill>
                  <a:srgbClr val="404040"/>
                </a:solidFill>
                <a:latin typeface="Cambria" panose="02040503050406030204" pitchFamily="18" charset="0"/>
                <a:ea typeface="Cambria" panose="02040503050406030204" pitchFamily="18" charset="0"/>
                <a:cs typeface="Calisto MT"/>
              </a:rPr>
              <a:t>D</a:t>
            </a:r>
            <a:r>
              <a:rPr sz="2100" spc="-40" dirty="0">
                <a:solidFill>
                  <a:srgbClr val="404040"/>
                </a:solidFill>
                <a:latin typeface="Cambria" panose="02040503050406030204" pitchFamily="18" charset="0"/>
                <a:ea typeface="Cambria" panose="02040503050406030204" pitchFamily="18" charset="0"/>
                <a:cs typeface="Calisto MT"/>
              </a:rPr>
              <a:t>e</a:t>
            </a:r>
            <a:r>
              <a:rPr sz="2100" spc="-60" dirty="0">
                <a:solidFill>
                  <a:srgbClr val="404040"/>
                </a:solidFill>
                <a:latin typeface="Cambria" panose="02040503050406030204" pitchFamily="18" charset="0"/>
                <a:ea typeface="Cambria" panose="02040503050406030204" pitchFamily="18" charset="0"/>
                <a:cs typeface="Calisto MT"/>
              </a:rPr>
              <a:t>v</a:t>
            </a:r>
            <a:r>
              <a:rPr sz="2100" spc="-10" dirty="0">
                <a:solidFill>
                  <a:srgbClr val="404040"/>
                </a:solidFill>
                <a:latin typeface="Cambria" panose="02040503050406030204" pitchFamily="18" charset="0"/>
                <a:ea typeface="Cambria" panose="02040503050406030204" pitchFamily="18" charset="0"/>
                <a:cs typeface="Calisto MT"/>
              </a:rPr>
              <a:t>elop</a:t>
            </a:r>
            <a:r>
              <a:rPr sz="2100"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i</a:t>
            </a:r>
            <a:r>
              <a:rPr sz="2100" dirty="0">
                <a:solidFill>
                  <a:srgbClr val="404040"/>
                </a:solidFill>
                <a:latin typeface="Cambria" panose="02040503050406030204" pitchFamily="18" charset="0"/>
                <a:ea typeface="Cambria" panose="02040503050406030204" pitchFamily="18" charset="0"/>
                <a:cs typeface="Calisto MT"/>
              </a:rPr>
              <a:t>m</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le</a:t>
            </a:r>
            <a:r>
              <a:rPr sz="2100" spc="-5"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tion</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of</a:t>
            </a:r>
            <a:r>
              <a:rPr sz="2100" spc="210"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self</a:t>
            </a:r>
            <a:r>
              <a:rPr sz="2100" dirty="0">
                <a:solidFill>
                  <a:srgbClr val="404040"/>
                </a:solidFill>
                <a:latin typeface="Cambria" panose="02040503050406030204" pitchFamily="18" charset="0"/>
                <a:ea typeface="Cambria" panose="02040503050406030204" pitchFamily="18" charset="0"/>
                <a:cs typeface="Calisto MT"/>
              </a:rPr>
              <a:t>-ma</a:t>
            </a:r>
            <a:r>
              <a:rPr sz="2100" spc="-15" dirty="0">
                <a:solidFill>
                  <a:srgbClr val="404040"/>
                </a:solidFill>
                <a:latin typeface="Cambria" panose="02040503050406030204" pitchFamily="18" charset="0"/>
                <a:ea typeface="Cambria" panose="02040503050406030204" pitchFamily="18" charset="0"/>
                <a:cs typeface="Calisto MT"/>
              </a:rPr>
              <a:t>n</a:t>
            </a:r>
            <a:r>
              <a:rPr sz="2100" dirty="0">
                <a:solidFill>
                  <a:srgbClr val="404040"/>
                </a:solidFill>
                <a:latin typeface="Cambria" panose="02040503050406030204" pitchFamily="18" charset="0"/>
                <a:ea typeface="Cambria" panose="02040503050406030204" pitchFamily="18" charset="0"/>
                <a:cs typeface="Calisto MT"/>
              </a:rPr>
              <a:t>a</a:t>
            </a:r>
            <a:r>
              <a:rPr sz="2100" spc="-30" dirty="0">
                <a:solidFill>
                  <a:srgbClr val="404040"/>
                </a:solidFill>
                <a:latin typeface="Cambria" panose="02040503050406030204" pitchFamily="18" charset="0"/>
                <a:ea typeface="Cambria" panose="02040503050406030204" pitchFamily="18" charset="0"/>
                <a:cs typeface="Calisto MT"/>
              </a:rPr>
              <a:t>g</a:t>
            </a:r>
            <a:r>
              <a:rPr sz="2100" dirty="0">
                <a:solidFill>
                  <a:srgbClr val="404040"/>
                </a:solidFill>
                <a:latin typeface="Cambria" panose="02040503050406030204" pitchFamily="18" charset="0"/>
                <a:ea typeface="Cambria" panose="02040503050406030204" pitchFamily="18" charset="0"/>
                <a:cs typeface="Calisto MT"/>
              </a:rPr>
              <a:t>em</a:t>
            </a:r>
            <a:r>
              <a:rPr sz="2100" spc="-10" dirty="0">
                <a:solidFill>
                  <a:srgbClr val="404040"/>
                </a:solidFill>
                <a:latin typeface="Cambria" panose="02040503050406030204" pitchFamily="18" charset="0"/>
                <a:ea typeface="Cambria" panose="02040503050406030204" pitchFamily="18" charset="0"/>
                <a:cs typeface="Calisto MT"/>
              </a:rPr>
              <a:t>ent</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st</a:t>
            </a:r>
            <a:r>
              <a:rPr sz="2100" dirty="0">
                <a:solidFill>
                  <a:srgbClr val="404040"/>
                </a:solidFill>
                <a:latin typeface="Cambria" panose="02040503050406030204" pitchFamily="18" charset="0"/>
                <a:ea typeface="Cambria" panose="02040503050406030204" pitchFamily="18" charset="0"/>
                <a:cs typeface="Calisto MT"/>
              </a:rPr>
              <a:t>ra</a:t>
            </a:r>
            <a:r>
              <a:rPr sz="2100" spc="-10" dirty="0">
                <a:solidFill>
                  <a:srgbClr val="404040"/>
                </a:solidFill>
                <a:latin typeface="Cambria" panose="02040503050406030204" pitchFamily="18" charset="0"/>
                <a:ea typeface="Cambria" panose="02040503050406030204" pitchFamily="18" charset="0"/>
                <a:cs typeface="Calisto MT"/>
              </a:rPr>
              <a:t>t</a:t>
            </a:r>
            <a:r>
              <a:rPr sz="2100" dirty="0">
                <a:solidFill>
                  <a:srgbClr val="404040"/>
                </a:solidFill>
                <a:latin typeface="Cambria" panose="02040503050406030204" pitchFamily="18" charset="0"/>
                <a:ea typeface="Cambria" panose="02040503050406030204" pitchFamily="18" charset="0"/>
                <a:cs typeface="Calisto MT"/>
              </a:rPr>
              <a:t>eg</a:t>
            </a:r>
            <a:r>
              <a:rPr sz="2100" spc="-10" dirty="0">
                <a:solidFill>
                  <a:srgbClr val="404040"/>
                </a:solidFill>
                <a:latin typeface="Cambria" panose="02040503050406030204" pitchFamily="18" charset="0"/>
                <a:ea typeface="Cambria" panose="02040503050406030204" pitchFamily="18" charset="0"/>
                <a:cs typeface="Calisto MT"/>
              </a:rPr>
              <a:t>ies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15" dirty="0">
                <a:solidFill>
                  <a:srgbClr val="404040"/>
                </a:solidFill>
                <a:latin typeface="Cambria" panose="02040503050406030204" pitchFamily="18" charset="0"/>
                <a:ea typeface="Cambria" panose="02040503050406030204" pitchFamily="18" charset="0"/>
                <a:cs typeface="Calisto MT"/>
              </a:rPr>
              <a:t>E</a:t>
            </a:r>
            <a:r>
              <a:rPr sz="2100" spc="-70" dirty="0">
                <a:solidFill>
                  <a:srgbClr val="404040"/>
                </a:solidFill>
                <a:latin typeface="Cambria" panose="02040503050406030204" pitchFamily="18" charset="0"/>
                <a:ea typeface="Cambria" panose="02040503050406030204" pitchFamily="18" charset="0"/>
                <a:cs typeface="Calisto MT"/>
              </a:rPr>
              <a:t>v</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lu</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tion</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of</a:t>
            </a:r>
            <a:r>
              <a:rPr sz="2100" spc="210"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st</a:t>
            </a:r>
            <a:r>
              <a:rPr sz="2100" dirty="0">
                <a:solidFill>
                  <a:srgbClr val="404040"/>
                </a:solidFill>
                <a:latin typeface="Cambria" panose="02040503050406030204" pitchFamily="18" charset="0"/>
                <a:ea typeface="Cambria" panose="02040503050406030204" pitchFamily="18" charset="0"/>
                <a:cs typeface="Calisto MT"/>
              </a:rPr>
              <a:t>ra</a:t>
            </a:r>
            <a:r>
              <a:rPr sz="2100" spc="-10" dirty="0">
                <a:solidFill>
                  <a:srgbClr val="404040"/>
                </a:solidFill>
                <a:latin typeface="Cambria" panose="02040503050406030204" pitchFamily="18" charset="0"/>
                <a:ea typeface="Cambria" panose="02040503050406030204" pitchFamily="18" charset="0"/>
                <a:cs typeface="Calisto MT"/>
              </a:rPr>
              <a:t>t</a:t>
            </a:r>
            <a:r>
              <a:rPr sz="2100" dirty="0">
                <a:solidFill>
                  <a:srgbClr val="404040"/>
                </a:solidFill>
                <a:latin typeface="Cambria" panose="02040503050406030204" pitchFamily="18" charset="0"/>
                <a:ea typeface="Cambria" panose="02040503050406030204" pitchFamily="18" charset="0"/>
                <a:cs typeface="Calisto MT"/>
              </a:rPr>
              <a:t>eg</a:t>
            </a:r>
            <a:r>
              <a:rPr sz="2100" spc="-10" dirty="0">
                <a:solidFill>
                  <a:srgbClr val="404040"/>
                </a:solidFill>
                <a:latin typeface="Cambria" panose="02040503050406030204" pitchFamily="18" charset="0"/>
                <a:ea typeface="Cambria" panose="02040503050406030204" pitchFamily="18" charset="0"/>
                <a:cs typeface="Calisto MT"/>
              </a:rPr>
              <a:t>ies</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int</a:t>
            </a:r>
            <a:r>
              <a:rPr sz="2100" dirty="0">
                <a:solidFill>
                  <a:srgbClr val="404040"/>
                </a:solidFill>
                <a:latin typeface="Cambria" panose="02040503050406030204" pitchFamily="18" charset="0"/>
                <a:ea typeface="Cambria" panose="02040503050406030204" pitchFamily="18" charset="0"/>
                <a:cs typeface="Calisto MT"/>
              </a:rPr>
              <a:t>e</a:t>
            </a:r>
            <a:r>
              <a:rPr sz="2100" spc="55" dirty="0">
                <a:solidFill>
                  <a:srgbClr val="404040"/>
                </a:solidFill>
                <a:latin typeface="Cambria" panose="02040503050406030204" pitchFamily="18" charset="0"/>
                <a:ea typeface="Cambria" panose="02040503050406030204" pitchFamily="18" charset="0"/>
                <a:cs typeface="Calisto MT"/>
              </a:rPr>
              <a:t>r</a:t>
            </a:r>
            <a:r>
              <a:rPr sz="2100" spc="-60" dirty="0">
                <a:solidFill>
                  <a:srgbClr val="404040"/>
                </a:solidFill>
                <a:latin typeface="Cambria" panose="02040503050406030204" pitchFamily="18" charset="0"/>
                <a:ea typeface="Cambria" panose="02040503050406030204" pitchFamily="18" charset="0"/>
                <a:cs typeface="Calisto MT"/>
              </a:rPr>
              <a:t>v</a:t>
            </a:r>
            <a:r>
              <a:rPr sz="2100" spc="-10" dirty="0">
                <a:solidFill>
                  <a:srgbClr val="404040"/>
                </a:solidFill>
                <a:latin typeface="Cambria" panose="02040503050406030204" pitchFamily="18" charset="0"/>
                <a:ea typeface="Cambria" panose="02040503050406030204" pitchFamily="18" charset="0"/>
                <a:cs typeface="Calisto MT"/>
              </a:rPr>
              <a:t>entions</a:t>
            </a:r>
            <a:endParaRPr sz="21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88918" y="825769"/>
            <a:ext cx="8623299"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sz="4000" b="1" spc="-5" dirty="0">
                <a:solidFill>
                  <a:schemeClr val="tx2"/>
                </a:solidFill>
              </a:rPr>
              <a:t>C</a:t>
            </a:r>
            <a:r>
              <a:rPr sz="4000" b="1" dirty="0">
                <a:solidFill>
                  <a:schemeClr val="tx2"/>
                </a:solidFill>
              </a:rPr>
              <a:t>o</a:t>
            </a:r>
            <a:r>
              <a:rPr sz="4000" b="1" spc="-5" dirty="0">
                <a:solidFill>
                  <a:schemeClr val="tx2"/>
                </a:solidFill>
              </a:rPr>
              <a:t>g</a:t>
            </a:r>
            <a:r>
              <a:rPr sz="4000" b="1" spc="-20" dirty="0">
                <a:solidFill>
                  <a:schemeClr val="tx2"/>
                </a:solidFill>
              </a:rPr>
              <a:t>nit</a:t>
            </a:r>
            <a:r>
              <a:rPr sz="4000" b="1" spc="-85" dirty="0">
                <a:solidFill>
                  <a:schemeClr val="tx2"/>
                </a:solidFill>
              </a:rPr>
              <a:t>i</a:t>
            </a:r>
            <a:r>
              <a:rPr sz="4000" b="1" spc="-125" dirty="0">
                <a:solidFill>
                  <a:schemeClr val="tx2"/>
                </a:solidFill>
              </a:rPr>
              <a:t>v</a:t>
            </a:r>
            <a:r>
              <a:rPr sz="4000" b="1" dirty="0">
                <a:solidFill>
                  <a:schemeClr val="tx2"/>
                </a:solidFill>
              </a:rPr>
              <a:t>e</a:t>
            </a:r>
            <a:r>
              <a:rPr sz="4000" b="1" spc="-5" dirty="0">
                <a:solidFill>
                  <a:schemeClr val="tx2"/>
                </a:solidFill>
              </a:rPr>
              <a:t> </a:t>
            </a:r>
            <a:r>
              <a:rPr sz="4000" b="1" spc="-20" dirty="0">
                <a:solidFill>
                  <a:schemeClr val="tx2"/>
                </a:solidFill>
              </a:rPr>
              <a:t>Theor</a:t>
            </a:r>
            <a:r>
              <a:rPr lang="en-US" sz="4000" b="1" spc="-20" dirty="0">
                <a:solidFill>
                  <a:schemeClr val="tx2"/>
                </a:solidFill>
              </a:rPr>
              <a:t>y</a:t>
            </a:r>
            <a:endParaRPr sz="4000" b="1" dirty="0">
              <a:solidFill>
                <a:schemeClr val="tx2"/>
              </a:solidFill>
            </a:endParaRPr>
          </a:p>
        </p:txBody>
      </p:sp>
      <p:sp>
        <p:nvSpPr>
          <p:cNvPr id="8" name="object 8"/>
          <p:cNvSpPr txBox="1"/>
          <p:nvPr/>
        </p:nvSpPr>
        <p:spPr>
          <a:xfrm>
            <a:off x="688918" y="2098557"/>
            <a:ext cx="8735569" cy="4637680"/>
          </a:xfrm>
          <a:prstGeom prst="rect">
            <a:avLst/>
          </a:prstGeom>
        </p:spPr>
        <p:txBody>
          <a:bodyPr vert="horz" wrap="square" lIns="0" tIns="0" rIns="0" bIns="0" rtlCol="0">
            <a:spAutoFit/>
          </a:bodyPr>
          <a:lstStyle/>
          <a:p>
            <a:pPr marL="469900" marR="5080" indent="-457200">
              <a:lnSpc>
                <a:spcPts val="2800"/>
              </a:lnSpc>
              <a:buClr>
                <a:srgbClr val="4472C4"/>
              </a:buClr>
              <a:buFont typeface="Wingdings" panose="05000000000000000000" pitchFamily="2" charset="2"/>
              <a:buChar char=""/>
              <a:tabLst>
                <a:tab pos="355600" algn="l"/>
              </a:tabLst>
            </a:pPr>
            <a:r>
              <a:rPr sz="2600" spc="-90"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erc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ption</a:t>
            </a:r>
            <a:r>
              <a:rPr sz="2600" spc="-100" dirty="0">
                <a:solidFill>
                  <a:srgbClr val="404040"/>
                </a:solidFill>
                <a:latin typeface="Cambria" panose="02040503050406030204" pitchFamily="18" charset="0"/>
                <a:ea typeface="Cambria" panose="02040503050406030204" pitchFamily="18" charset="0"/>
                <a:cs typeface="Calisto MT"/>
              </a:rPr>
              <a:t>s</a:t>
            </a:r>
            <a:r>
              <a:rPr sz="2600" spc="-10" dirty="0">
                <a:solidFill>
                  <a:srgbClr val="404040"/>
                </a:solidFill>
                <a:latin typeface="Cambria" panose="02040503050406030204" pitchFamily="18" charset="0"/>
                <a:ea typeface="Cambria" panose="02040503050406030204" pitchFamily="18" charset="0"/>
                <a:cs typeface="Calisto MT"/>
              </a:rPr>
              <a: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ff</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beh</a:t>
            </a:r>
            <a:r>
              <a:rPr sz="2600" spc="-11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viors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founded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15" dirty="0">
                <a:solidFill>
                  <a:srgbClr val="404040"/>
                </a:solidFill>
                <a:latin typeface="Cambria" panose="02040503050406030204" pitchFamily="18" charset="0"/>
                <a:ea typeface="Cambria" panose="02040503050406030204" pitchFamily="18" charset="0"/>
                <a:cs typeface="Calisto MT"/>
              </a:rPr>
              <a:t> on</a:t>
            </a:r>
            <a:r>
              <a:rPr sz="2600" dirty="0">
                <a:solidFill>
                  <a:srgbClr val="404040"/>
                </a:solidFill>
                <a:latin typeface="Cambria" panose="02040503050406030204" pitchFamily="18" charset="0"/>
                <a:ea typeface="Cambria" panose="02040503050406030204" pitchFamily="18" charset="0"/>
                <a:cs typeface="Calisto MT"/>
              </a:rPr>
              <a:t>e</a:t>
            </a:r>
            <a:r>
              <a:rPr sz="2600" spc="-114"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c</a:t>
            </a:r>
            <a:r>
              <a:rPr sz="2600" dirty="0">
                <a:solidFill>
                  <a:srgbClr val="404040"/>
                </a:solidFill>
                <a:latin typeface="Cambria" panose="02040503050406030204" pitchFamily="18" charset="0"/>
                <a:ea typeface="Cambria" panose="02040503050406030204" pitchFamily="18" charset="0"/>
                <a:cs typeface="Calisto MT"/>
              </a:rPr>
              <a:t>og</a:t>
            </a:r>
            <a:r>
              <a:rPr sz="2600" spc="-10" dirty="0">
                <a:solidFill>
                  <a:srgbClr val="404040"/>
                </a:solidFill>
                <a:latin typeface="Cambria" panose="02040503050406030204" pitchFamily="18" charset="0"/>
                <a:ea typeface="Cambria" panose="02040503050406030204" pitchFamily="18" charset="0"/>
                <a:cs typeface="Calisto MT"/>
              </a:rPr>
              <a:t>nit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on</a:t>
            </a:r>
            <a:r>
              <a:rPr sz="2600" spc="-5" dirty="0">
                <a:solidFill>
                  <a:srgbClr val="404040"/>
                </a:solidFill>
                <a:latin typeface="Cambria" panose="02040503050406030204" pitchFamily="18" charset="0"/>
                <a:ea typeface="Cambria" panose="02040503050406030204" pitchFamily="18" charset="0"/>
                <a:cs typeface="Calisto MT"/>
              </a:rPr>
              <a:t>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li</a:t>
            </a:r>
            <a:r>
              <a:rPr sz="2600" dirty="0">
                <a:solidFill>
                  <a:srgbClr val="404040"/>
                </a:solidFill>
                <a:latin typeface="Cambria" panose="02040503050406030204" pitchFamily="18" charset="0"/>
                <a:ea typeface="Cambria" panose="02040503050406030204" pitchFamily="18" charset="0"/>
                <a:cs typeface="Calisto MT"/>
              </a:rPr>
              <a:t>za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e</a:t>
            </a:r>
            <a:r>
              <a:rPr sz="2600" spc="-114"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spc="-6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orld</a:t>
            </a:r>
            <a:endParaRPr sz="26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panose="05000000000000000000" pitchFamily="2"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O</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erar</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hin</a:t>
            </a:r>
            <a:r>
              <a:rPr sz="2600" spc="-35" dirty="0">
                <a:solidFill>
                  <a:srgbClr val="404040"/>
                </a:solidFill>
                <a:latin typeface="Cambria" panose="02040503050406030204" pitchFamily="18" charset="0"/>
                <a:ea typeface="Cambria" panose="02040503050406030204" pitchFamily="18" charset="0"/>
                <a:cs typeface="Calisto MT"/>
              </a:rPr>
              <a:t>g</a:t>
            </a:r>
            <a:r>
              <a:rPr sz="2600" spc="-10" dirty="0">
                <a:solidFill>
                  <a:srgbClr val="404040"/>
                </a:solidFill>
                <a:latin typeface="Cambria" panose="02040503050406030204" pitchFamily="18" charset="0"/>
                <a:ea typeface="Cambria" panose="02040503050406030204" pitchFamily="18" charset="0"/>
                <a:cs typeface="Calisto MT"/>
              </a:rPr>
              <a:t>,</a:t>
            </a:r>
            <a:r>
              <a:rPr sz="2600" spc="-5" dirty="0">
                <a:solidFill>
                  <a:srgbClr val="404040"/>
                </a:solidFill>
                <a:latin typeface="Cambria" panose="02040503050406030204" pitchFamily="18" charset="0"/>
                <a:ea typeface="Cambria" panose="02040503050406030204" pitchFamily="18" charset="0"/>
                <a:cs typeface="Calisto MT"/>
              </a:rPr>
              <a:t> </a:t>
            </a:r>
            <a:r>
              <a:rPr sz="2600" spc="3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l</a:t>
            </a:r>
            <a:r>
              <a:rPr sz="2600" spc="-35"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xib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viso</a:t>
            </a:r>
            <a:r>
              <a:rPr sz="2600" spc="5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ram</a:t>
            </a:r>
            <a:r>
              <a:rPr sz="2600" spc="-35"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ork</a:t>
            </a:r>
            <a:endParaRPr sz="2600" dirty="0">
              <a:latin typeface="Cambria" panose="02040503050406030204" pitchFamily="18" charset="0"/>
              <a:ea typeface="Cambria" panose="02040503050406030204" pitchFamily="18" charset="0"/>
              <a:cs typeface="Calisto MT"/>
            </a:endParaRPr>
          </a:p>
          <a:p>
            <a:pPr marL="469900" marR="73660" indent="-457200">
              <a:lnSpc>
                <a:spcPct val="100699"/>
              </a:lnSpc>
              <a:spcBef>
                <a:spcPts val="2000"/>
              </a:spcBef>
              <a:buClr>
                <a:srgbClr val="4472C4"/>
              </a:buClr>
              <a:buFont typeface="Wingdings" panose="05000000000000000000" pitchFamily="2"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5" dirty="0">
                <a:solidFill>
                  <a:srgbClr val="404040"/>
                </a:solidFill>
                <a:latin typeface="Cambria" panose="02040503050406030204" pitchFamily="18" charset="0"/>
                <a:ea typeface="Cambria" panose="02040503050406030204" pitchFamily="18" charset="0"/>
                <a:cs typeface="Calisto MT"/>
              </a:rPr>
              <a:t>nte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roc</a:t>
            </a:r>
            <a:r>
              <a:rPr sz="2600" spc="-10" dirty="0">
                <a:solidFill>
                  <a:srgbClr val="404040"/>
                </a:solidFill>
                <a:latin typeface="Cambria" panose="02040503050406030204" pitchFamily="18" charset="0"/>
                <a:ea typeface="Cambria" panose="02040503050406030204" pitchFamily="18" charset="0"/>
                <a:cs typeface="Calisto MT"/>
              </a:rPr>
              <a:t>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us</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hniqu</a:t>
            </a:r>
            <a:r>
              <a:rPr sz="2600" dirty="0">
                <a:solidFill>
                  <a:srgbClr val="404040"/>
                </a:solidFill>
                <a:latin typeface="Cambria" panose="02040503050406030204" pitchFamily="18" charset="0"/>
                <a:ea typeface="Cambria" panose="02040503050406030204" pitchFamily="18" charset="0"/>
                <a:cs typeface="Calisto MT"/>
              </a:rPr>
              <a:t>e d</a:t>
            </a:r>
            <a:r>
              <a:rPr sz="2600" spc="-35" dirty="0">
                <a:solidFill>
                  <a:srgbClr val="404040"/>
                </a:solidFill>
                <a:latin typeface="Cambria" panose="02040503050406030204" pitchFamily="18" charset="0"/>
                <a:ea typeface="Cambria" panose="02040503050406030204" pitchFamily="18" charset="0"/>
                <a:cs typeface="Calisto MT"/>
              </a:rPr>
              <a:t>e</a:t>
            </a:r>
            <a:r>
              <a:rPr sz="2600" spc="-70" dirty="0">
                <a:solidFill>
                  <a:srgbClr val="404040"/>
                </a:solidFill>
                <a:latin typeface="Cambria" panose="02040503050406030204" pitchFamily="18" charset="0"/>
                <a:ea typeface="Cambria" panose="02040503050406030204" pitchFamily="18" charset="0"/>
                <a:cs typeface="Calisto MT"/>
              </a:rPr>
              <a:t>v</a:t>
            </a:r>
            <a:r>
              <a:rPr sz="2600" spc="-15"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self-</a:t>
            </a:r>
            <a:r>
              <a:rPr sz="2600" spc="-105" dirty="0">
                <a:solidFill>
                  <a:srgbClr val="404040"/>
                </a:solidFill>
                <a:latin typeface="Cambria" panose="02040503050406030204" pitchFamily="18" charset="0"/>
                <a:ea typeface="Cambria" panose="02040503050406030204" pitchFamily="18" charset="0"/>
                <a:cs typeface="Calisto MT"/>
              </a:rPr>
              <a:t>a</a:t>
            </a:r>
            <a:r>
              <a:rPr sz="2600" spc="-75"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reness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og</a:t>
            </a:r>
            <a:r>
              <a:rPr sz="2600" spc="-10" dirty="0">
                <a:solidFill>
                  <a:srgbClr val="404040"/>
                </a:solidFill>
                <a:latin typeface="Cambria" panose="02040503050406030204" pitchFamily="18" charset="0"/>
                <a:ea typeface="Cambria" panose="02040503050406030204" pitchFamily="18" charset="0"/>
                <a:cs typeface="Calisto MT"/>
              </a:rPr>
              <a:t>nit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roc</a:t>
            </a:r>
            <a:r>
              <a:rPr sz="2600" spc="-10" dirty="0">
                <a:solidFill>
                  <a:srgbClr val="404040"/>
                </a:solidFill>
                <a:latin typeface="Cambria" panose="02040503050406030204" pitchFamily="18" charset="0"/>
                <a:ea typeface="Cambria" panose="02040503050406030204" pitchFamily="18" charset="0"/>
                <a:cs typeface="Calisto MT"/>
              </a:rPr>
              <a:t>esses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a</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endParaRPr lang="en-US" sz="2600" dirty="0">
              <a:solidFill>
                <a:srgbClr val="404040"/>
              </a:solidFill>
              <a:latin typeface="Cambria" panose="02040503050406030204" pitchFamily="18" charset="0"/>
              <a:ea typeface="Cambria" panose="02040503050406030204" pitchFamily="18" charset="0"/>
              <a:cs typeface="Calisto MT"/>
            </a:endParaRPr>
          </a:p>
          <a:p>
            <a:pPr marL="469900" marR="73660" indent="-457200">
              <a:lnSpc>
                <a:spcPts val="2000"/>
              </a:lnSpc>
              <a:spcBef>
                <a:spcPts val="2000"/>
              </a:spcBef>
              <a:buClr>
                <a:srgbClr val="4472C4"/>
              </a:buClr>
              <a:buFont typeface="Wingdings" panose="05000000000000000000" pitchFamily="2" charset="2"/>
              <a:buChar char=""/>
              <a:tabLst>
                <a:tab pos="355600" algn="l"/>
              </a:tabLst>
            </a:pPr>
            <a:r>
              <a:rPr lang="en-US" sz="2600" b="0" i="0" dirty="0">
                <a:solidFill>
                  <a:srgbClr val="4A5155"/>
                </a:solidFill>
                <a:effectLst/>
                <a:latin typeface="Cambria" panose="02040503050406030204" pitchFamily="18" charset="0"/>
                <a:ea typeface="Cambria" panose="02040503050406030204" pitchFamily="18" charset="0"/>
              </a:rPr>
              <a:t>Services as a double matrix model. </a:t>
            </a:r>
          </a:p>
          <a:p>
            <a:pPr marL="927100" marR="73660" lvl="1" indent="-457200">
              <a:lnSpc>
                <a:spcPts val="2000"/>
              </a:lnSpc>
              <a:spcBef>
                <a:spcPts val="2000"/>
              </a:spcBef>
              <a:buClr>
                <a:srgbClr val="4472C4"/>
              </a:buClr>
              <a:buFont typeface="Wingdings" panose="05000000000000000000" pitchFamily="2" charset="2"/>
              <a:buChar char=""/>
              <a:tabLst>
                <a:tab pos="355600" algn="l"/>
              </a:tabLst>
            </a:pPr>
            <a:r>
              <a:rPr lang="en-US" sz="2600" dirty="0">
                <a:solidFill>
                  <a:srgbClr val="4A5155"/>
                </a:solidFill>
                <a:latin typeface="Cambria" panose="02040503050406030204" pitchFamily="18" charset="0"/>
                <a:ea typeface="Cambria" panose="02040503050406030204" pitchFamily="18" charset="0"/>
              </a:rPr>
              <a:t>t</a:t>
            </a:r>
            <a:r>
              <a:rPr lang="en-US" sz="2600" b="0" i="0" dirty="0">
                <a:solidFill>
                  <a:srgbClr val="4A5155"/>
                </a:solidFill>
                <a:effectLst/>
                <a:latin typeface="Cambria" panose="02040503050406030204" pitchFamily="18" charset="0"/>
                <a:ea typeface="Cambria" panose="02040503050406030204" pitchFamily="18" charset="0"/>
              </a:rPr>
              <a:t>he supervisor pays attention to the supervisee-client relationship </a:t>
            </a:r>
          </a:p>
          <a:p>
            <a:pPr marL="927100" marR="73660" lvl="1" indent="-457200">
              <a:lnSpc>
                <a:spcPts val="2000"/>
              </a:lnSpc>
              <a:spcBef>
                <a:spcPts val="2000"/>
              </a:spcBef>
              <a:buClr>
                <a:srgbClr val="4472C4"/>
              </a:buClr>
              <a:buFont typeface="Wingdings" panose="05000000000000000000" pitchFamily="2" charset="2"/>
              <a:buChar char=""/>
              <a:tabLst>
                <a:tab pos="355600" algn="l"/>
              </a:tabLst>
            </a:pPr>
            <a:r>
              <a:rPr lang="en-US" sz="2600" b="0" i="0" dirty="0">
                <a:solidFill>
                  <a:srgbClr val="4A5155"/>
                </a:solidFill>
                <a:effectLst/>
                <a:latin typeface="Cambria" panose="02040503050406030204" pitchFamily="18" charset="0"/>
                <a:ea typeface="Cambria" panose="02040503050406030204" pitchFamily="18" charset="0"/>
              </a:rPr>
              <a:t>the supervisor-supervisee relationship.</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04596" y="825769"/>
            <a:ext cx="8623299"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5" dirty="0">
                <a:solidFill>
                  <a:schemeClr val="tx2"/>
                </a:solidFill>
              </a:rPr>
              <a:t>C</a:t>
            </a:r>
            <a:r>
              <a:rPr lang="en-US" sz="4000" b="1" dirty="0">
                <a:solidFill>
                  <a:schemeClr val="tx2"/>
                </a:solidFill>
              </a:rPr>
              <a:t>o</a:t>
            </a:r>
            <a:r>
              <a:rPr lang="en-US" sz="4000" b="1" spc="-5" dirty="0">
                <a:solidFill>
                  <a:schemeClr val="tx2"/>
                </a:solidFill>
              </a:rPr>
              <a:t>g</a:t>
            </a:r>
            <a:r>
              <a:rPr lang="en-US" sz="4000" b="1" spc="-20" dirty="0">
                <a:solidFill>
                  <a:schemeClr val="tx2"/>
                </a:solidFill>
              </a:rPr>
              <a:t>nit</a:t>
            </a:r>
            <a:r>
              <a:rPr lang="en-US" sz="4000" b="1" spc="-85" dirty="0">
                <a:solidFill>
                  <a:schemeClr val="tx2"/>
                </a:solidFill>
              </a:rPr>
              <a:t>i</a:t>
            </a:r>
            <a:r>
              <a:rPr lang="en-US" sz="4000" b="1" spc="-125" dirty="0">
                <a:solidFill>
                  <a:schemeClr val="tx2"/>
                </a:solidFill>
              </a:rPr>
              <a:t>v</a:t>
            </a:r>
            <a:r>
              <a:rPr lang="en-US" sz="4000" b="1" dirty="0">
                <a:solidFill>
                  <a:schemeClr val="tx2"/>
                </a:solidFill>
              </a:rPr>
              <a:t>e</a:t>
            </a:r>
            <a:r>
              <a:rPr lang="en-US" sz="4000" b="1" spc="-5" dirty="0">
                <a:solidFill>
                  <a:schemeClr val="tx2"/>
                </a:solidFill>
              </a:rPr>
              <a:t> </a:t>
            </a:r>
            <a:r>
              <a:rPr lang="en-US" sz="4000" b="1" spc="-20" dirty="0">
                <a:solidFill>
                  <a:schemeClr val="tx2"/>
                </a:solidFill>
              </a:rPr>
              <a:t>Theory</a:t>
            </a:r>
            <a:endParaRPr lang="en-US" sz="4000" b="1" dirty="0">
              <a:solidFill>
                <a:schemeClr val="tx2"/>
              </a:solidFill>
            </a:endParaRPr>
          </a:p>
        </p:txBody>
      </p:sp>
      <p:sp>
        <p:nvSpPr>
          <p:cNvPr id="8" name="object 8"/>
          <p:cNvSpPr txBox="1"/>
          <p:nvPr/>
        </p:nvSpPr>
        <p:spPr>
          <a:xfrm>
            <a:off x="713231" y="2124042"/>
            <a:ext cx="8858550" cy="4847481"/>
          </a:xfrm>
          <a:prstGeom prst="rect">
            <a:avLst/>
          </a:prstGeom>
        </p:spPr>
        <p:txBody>
          <a:bodyPr vert="horz" wrap="square" lIns="0" tIns="0" rIns="0" bIns="0" rtlCol="0">
            <a:spAutoFit/>
          </a:bodyPr>
          <a:lstStyle/>
          <a:p>
            <a:pPr marL="12700">
              <a:buClr>
                <a:srgbClr val="0070C0"/>
              </a:buClr>
              <a:tabLst>
                <a:tab pos="355600" algn="l"/>
              </a:tabLst>
            </a:pPr>
            <a:r>
              <a:rPr lang="en-US" sz="2600" i="0" dirty="0">
                <a:solidFill>
                  <a:srgbClr val="202124"/>
                </a:solidFill>
                <a:effectLst/>
                <a:latin typeface="Cambria" panose="02040503050406030204" pitchFamily="18" charset="0"/>
                <a:ea typeface="Cambria" panose="02040503050406030204" pitchFamily="18" charset="0"/>
              </a:rPr>
              <a:t>The primary goal of supervision is to provide clients with care that is properly and competently managed, in which both supervisor and supervisee measure the clients' progress and outcomes (Swift et al., 2015)</a:t>
            </a:r>
          </a:p>
          <a:p>
            <a:pPr marL="12700">
              <a:lnSpc>
                <a:spcPct val="100000"/>
              </a:lnSpc>
              <a:buClr>
                <a:srgbClr val="0070C0"/>
              </a:buClr>
              <a:tabLst>
                <a:tab pos="355600" algn="l"/>
              </a:tabLst>
            </a:pPr>
            <a:endParaRPr lang="en-US" sz="1200" spc="-5" dirty="0">
              <a:solidFill>
                <a:srgbClr val="404040"/>
              </a:solidFill>
              <a:latin typeface="Cambria" panose="02040503050406030204" pitchFamily="18" charset="0"/>
              <a:ea typeface="Cambria" panose="02040503050406030204" pitchFamily="18" charset="0"/>
              <a:cs typeface="Calisto MT"/>
            </a:endParaRPr>
          </a:p>
          <a:p>
            <a:pPr marL="12700">
              <a:lnSpc>
                <a:spcPct val="100000"/>
              </a:lnSpc>
              <a:buClr>
                <a:srgbClr val="0070C0"/>
              </a:buClr>
              <a:tabLst>
                <a:tab pos="355600" algn="l"/>
              </a:tabLst>
            </a:pPr>
            <a:r>
              <a:rPr lang="en-US" sz="2600" spc="-5" dirty="0">
                <a:solidFill>
                  <a:srgbClr val="404040"/>
                </a:solidFill>
                <a:latin typeface="Cambria" panose="02040503050406030204" pitchFamily="18" charset="0"/>
                <a:ea typeface="Cambria" panose="02040503050406030204" pitchFamily="18" charset="0"/>
                <a:cs typeface="Calisto MT"/>
              </a:rPr>
              <a:t>Three Areas of Focus:</a:t>
            </a:r>
            <a:endParaRPr lang="en-US" sz="2600" dirty="0">
              <a:latin typeface="Cambria" panose="02040503050406030204" pitchFamily="18" charset="0"/>
              <a:ea typeface="Cambria" panose="02040503050406030204" pitchFamily="18" charset="0"/>
              <a:cs typeface="Calisto MT"/>
            </a:endParaRPr>
          </a:p>
          <a:p>
            <a:pPr marL="812800" marR="75565" lvl="1" indent="-457200">
              <a:lnSpc>
                <a:spcPct val="100400"/>
              </a:lnSpc>
              <a:spcBef>
                <a:spcPts val="509"/>
              </a:spcBef>
              <a:buClr>
                <a:srgbClr val="4472C4"/>
              </a:buClr>
              <a:buFont typeface="Wingdings" panose="05000000000000000000" pitchFamily="2" charset="2"/>
              <a:buChar char=""/>
              <a:tabLst>
                <a:tab pos="584200" algn="l"/>
              </a:tabLst>
            </a:pPr>
            <a:r>
              <a:rPr lang="en-US" sz="2600" dirty="0">
                <a:solidFill>
                  <a:srgbClr val="404040"/>
                </a:solidFill>
                <a:latin typeface="Cambria" panose="02040503050406030204" pitchFamily="18" charset="0"/>
                <a:ea typeface="Cambria" panose="02040503050406030204" pitchFamily="18" charset="0"/>
                <a:cs typeface="Calisto MT"/>
              </a:rPr>
              <a:t>Ga</a:t>
            </a:r>
            <a:r>
              <a:rPr lang="en-US" sz="2600" spc="-10" dirty="0">
                <a:solidFill>
                  <a:srgbClr val="404040"/>
                </a:solidFill>
                <a:latin typeface="Cambria" panose="02040503050406030204" pitchFamily="18" charset="0"/>
                <a:ea typeface="Cambria" panose="02040503050406030204" pitchFamily="18" charset="0"/>
                <a:cs typeface="Calisto MT"/>
              </a:rPr>
              <a:t>in</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kn</a:t>
            </a:r>
            <a:r>
              <a:rPr lang="en-US" sz="2600" spc="-65" dirty="0">
                <a:solidFill>
                  <a:srgbClr val="404040"/>
                </a:solidFill>
                <a:latin typeface="Cambria" panose="02040503050406030204" pitchFamily="18" charset="0"/>
                <a:ea typeface="Cambria" panose="02040503050406030204" pitchFamily="18" charset="0"/>
                <a:cs typeface="Calisto MT"/>
              </a:rPr>
              <a:t>o</a:t>
            </a:r>
            <a:r>
              <a:rPr lang="en-US" sz="2600" spc="-20" dirty="0">
                <a:solidFill>
                  <a:srgbClr val="404040"/>
                </a:solidFill>
                <a:latin typeface="Cambria" panose="02040503050406030204" pitchFamily="18" charset="0"/>
                <a:ea typeface="Cambria" panose="02040503050406030204" pitchFamily="18" charset="0"/>
                <a:cs typeface="Calisto MT"/>
              </a:rPr>
              <a:t>w</a:t>
            </a:r>
            <a:r>
              <a:rPr lang="en-US" sz="2600" dirty="0">
                <a:solidFill>
                  <a:srgbClr val="404040"/>
                </a:solidFill>
                <a:latin typeface="Cambria" panose="02040503050406030204" pitchFamily="18" charset="0"/>
                <a:ea typeface="Cambria" panose="02040503050406030204" pitchFamily="18" charset="0"/>
                <a:cs typeface="Calisto MT"/>
              </a:rPr>
              <a:t>led</a:t>
            </a:r>
            <a:r>
              <a:rPr lang="en-US" sz="2600" spc="-35" dirty="0">
                <a:solidFill>
                  <a:srgbClr val="404040"/>
                </a:solidFill>
                <a:latin typeface="Cambria" panose="02040503050406030204" pitchFamily="18" charset="0"/>
                <a:ea typeface="Cambria" panose="02040503050406030204" pitchFamily="18" charset="0"/>
                <a:cs typeface="Calisto MT"/>
              </a:rPr>
              <a:t>g</a:t>
            </a:r>
            <a:r>
              <a:rPr lang="en-US" sz="2600" dirty="0">
                <a:solidFill>
                  <a:srgbClr val="404040"/>
                </a:solidFill>
                <a:latin typeface="Cambria" panose="02040503050406030204" pitchFamily="18" charset="0"/>
                <a:ea typeface="Cambria" panose="02040503050406030204" pitchFamily="18" charset="0"/>
                <a:cs typeface="Calisto MT"/>
              </a:rPr>
              <a:t>e</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a</a:t>
            </a:r>
            <a:r>
              <a:rPr lang="en-US" sz="2600" spc="-15" dirty="0">
                <a:solidFill>
                  <a:srgbClr val="404040"/>
                </a:solidFill>
                <a:latin typeface="Cambria" panose="02040503050406030204" pitchFamily="18" charset="0"/>
                <a:ea typeface="Cambria" panose="02040503050406030204" pitchFamily="18" charset="0"/>
                <a:cs typeface="Calisto MT"/>
              </a:rPr>
              <a:t>nd</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d</a:t>
            </a:r>
            <a:r>
              <a:rPr lang="en-US" sz="2600" spc="-35" dirty="0">
                <a:solidFill>
                  <a:srgbClr val="404040"/>
                </a:solidFill>
                <a:latin typeface="Cambria" panose="02040503050406030204" pitchFamily="18" charset="0"/>
                <a:ea typeface="Cambria" panose="02040503050406030204" pitchFamily="18" charset="0"/>
                <a:cs typeface="Calisto MT"/>
              </a:rPr>
              <a:t>e</a:t>
            </a:r>
            <a:r>
              <a:rPr lang="en-US" sz="2600" spc="-65" dirty="0">
                <a:solidFill>
                  <a:srgbClr val="404040"/>
                </a:solidFill>
                <a:latin typeface="Cambria" panose="02040503050406030204" pitchFamily="18" charset="0"/>
                <a:ea typeface="Cambria" panose="02040503050406030204" pitchFamily="18" charset="0"/>
                <a:cs typeface="Calisto MT"/>
              </a:rPr>
              <a:t>v</a:t>
            </a:r>
            <a:r>
              <a:rPr lang="en-US" sz="2600" spc="-10" dirty="0">
                <a:solidFill>
                  <a:srgbClr val="404040"/>
                </a:solidFill>
                <a:latin typeface="Cambria" panose="02040503050406030204" pitchFamily="18" charset="0"/>
                <a:ea typeface="Cambria" panose="02040503050406030204" pitchFamily="18" charset="0"/>
                <a:cs typeface="Calisto MT"/>
              </a:rPr>
              <a:t>elop</a:t>
            </a:r>
            <a:r>
              <a:rPr lang="en-US" sz="2600" dirty="0">
                <a:solidFill>
                  <a:srgbClr val="404040"/>
                </a:solidFill>
                <a:latin typeface="Cambria" panose="02040503050406030204" pitchFamily="18" charset="0"/>
                <a:ea typeface="Cambria" panose="02040503050406030204" pitchFamily="18" charset="0"/>
                <a:cs typeface="Calisto MT"/>
              </a:rPr>
              <a:t> com</a:t>
            </a:r>
            <a:r>
              <a:rPr lang="en-US" sz="2600" spc="-15" dirty="0">
                <a:solidFill>
                  <a:srgbClr val="404040"/>
                </a:solidFill>
                <a:latin typeface="Cambria" panose="02040503050406030204" pitchFamily="18" charset="0"/>
                <a:ea typeface="Cambria" panose="02040503050406030204" pitchFamily="18" charset="0"/>
                <a:cs typeface="Calisto MT"/>
              </a:rPr>
              <a:t>peten</a:t>
            </a:r>
            <a:r>
              <a:rPr lang="en-US" sz="2600" dirty="0">
                <a:solidFill>
                  <a:srgbClr val="404040"/>
                </a:solidFill>
                <a:latin typeface="Cambria" panose="02040503050406030204" pitchFamily="18" charset="0"/>
                <a:ea typeface="Cambria" panose="02040503050406030204" pitchFamily="18" charset="0"/>
                <a:cs typeface="Calisto MT"/>
              </a:rPr>
              <a:t>c</a:t>
            </a:r>
            <a:r>
              <a:rPr lang="en-US" sz="2600" spc="-15" dirty="0">
                <a:solidFill>
                  <a:srgbClr val="404040"/>
                </a:solidFill>
                <a:latin typeface="Cambria" panose="02040503050406030204" pitchFamily="18" charset="0"/>
                <a:ea typeface="Cambria" panose="02040503050406030204" pitchFamily="18" charset="0"/>
                <a:cs typeface="Calisto MT"/>
              </a:rPr>
              <a:t>y</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in </a:t>
            </a:r>
            <a:r>
              <a:rPr lang="en-US" sz="2600" dirty="0">
                <a:solidFill>
                  <a:srgbClr val="404040"/>
                </a:solidFill>
                <a:latin typeface="Cambria" panose="02040503050406030204" pitchFamily="18" charset="0"/>
                <a:ea typeface="Cambria" panose="02040503050406030204" pitchFamily="18" charset="0"/>
                <a:cs typeface="Calisto MT"/>
              </a:rPr>
              <a:t>a</a:t>
            </a:r>
            <a:r>
              <a:rPr lang="en-US" sz="2600" spc="-10" dirty="0">
                <a:solidFill>
                  <a:srgbClr val="404040"/>
                </a:solidFill>
                <a:latin typeface="Cambria" panose="02040503050406030204" pitchFamily="18" charset="0"/>
                <a:ea typeface="Cambria" panose="02040503050406030204" pitchFamily="18" charset="0"/>
                <a:cs typeface="Calisto MT"/>
              </a:rPr>
              <a:t>ppli</a:t>
            </a:r>
            <a:r>
              <a:rPr lang="en-US" sz="2600" dirty="0">
                <a:solidFill>
                  <a:srgbClr val="404040"/>
                </a:solidFill>
                <a:latin typeface="Cambria" panose="02040503050406030204" pitchFamily="18" charset="0"/>
                <a:ea typeface="Cambria" panose="02040503050406030204" pitchFamily="18" charset="0"/>
                <a:cs typeface="Calisto MT"/>
              </a:rPr>
              <a:t>ca</a:t>
            </a:r>
            <a:r>
              <a:rPr lang="en-US" sz="2600" spc="-10" dirty="0">
                <a:solidFill>
                  <a:srgbClr val="404040"/>
                </a:solidFill>
                <a:latin typeface="Cambria" panose="02040503050406030204" pitchFamily="18" charset="0"/>
                <a:ea typeface="Cambria" panose="02040503050406030204" pitchFamily="18" charset="0"/>
                <a:cs typeface="Calisto MT"/>
              </a:rPr>
              <a:t>tion</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of</a:t>
            </a:r>
            <a:r>
              <a:rPr lang="en-US" sz="2600" spc="23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cog</a:t>
            </a:r>
            <a:r>
              <a:rPr lang="en-US" sz="2600" spc="-10" dirty="0">
                <a:solidFill>
                  <a:srgbClr val="404040"/>
                </a:solidFill>
                <a:latin typeface="Cambria" panose="02040503050406030204" pitchFamily="18" charset="0"/>
                <a:ea typeface="Cambria" panose="02040503050406030204" pitchFamily="18" charset="0"/>
                <a:cs typeface="Calisto MT"/>
              </a:rPr>
              <a:t>nit</a:t>
            </a:r>
            <a:r>
              <a:rPr lang="en-US" sz="2600" spc="-45" dirty="0">
                <a:solidFill>
                  <a:srgbClr val="404040"/>
                </a:solidFill>
                <a:latin typeface="Cambria" panose="02040503050406030204" pitchFamily="18" charset="0"/>
                <a:ea typeface="Cambria" panose="02040503050406030204" pitchFamily="18" charset="0"/>
                <a:cs typeface="Calisto MT"/>
              </a:rPr>
              <a:t>i</a:t>
            </a:r>
            <a:r>
              <a:rPr lang="en-US" sz="2600" spc="-65" dirty="0">
                <a:solidFill>
                  <a:srgbClr val="404040"/>
                </a:solidFill>
                <a:latin typeface="Cambria" panose="02040503050406030204" pitchFamily="18" charset="0"/>
                <a:ea typeface="Cambria" panose="02040503050406030204" pitchFamily="18" charset="0"/>
                <a:cs typeface="Calisto MT"/>
              </a:rPr>
              <a:t>v</a:t>
            </a:r>
            <a:r>
              <a:rPr lang="en-US" sz="2600" dirty="0">
                <a:solidFill>
                  <a:srgbClr val="404040"/>
                </a:solidFill>
                <a:latin typeface="Cambria" panose="02040503050406030204" pitchFamily="18" charset="0"/>
                <a:ea typeface="Cambria" panose="02040503050406030204" pitchFamily="18" charset="0"/>
                <a:cs typeface="Calisto MT"/>
              </a:rPr>
              <a:t>e</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th</a:t>
            </a:r>
            <a:r>
              <a:rPr lang="en-US" sz="2600" dirty="0">
                <a:solidFill>
                  <a:srgbClr val="404040"/>
                </a:solidFill>
                <a:latin typeface="Cambria" panose="02040503050406030204" pitchFamily="18" charset="0"/>
                <a:ea typeface="Cambria" panose="02040503050406030204" pitchFamily="18" charset="0"/>
                <a:cs typeface="Calisto MT"/>
              </a:rPr>
              <a:t>era</a:t>
            </a:r>
            <a:r>
              <a:rPr lang="en-US" sz="2600" spc="-50" dirty="0">
                <a:solidFill>
                  <a:srgbClr val="404040"/>
                </a:solidFill>
                <a:latin typeface="Cambria" panose="02040503050406030204" pitchFamily="18" charset="0"/>
                <a:ea typeface="Cambria" panose="02040503050406030204" pitchFamily="18" charset="0"/>
                <a:cs typeface="Calisto MT"/>
              </a:rPr>
              <a:t>p</a:t>
            </a:r>
            <a:r>
              <a:rPr lang="en-US" sz="2600" spc="-15" dirty="0">
                <a:solidFill>
                  <a:srgbClr val="404040"/>
                </a:solidFill>
                <a:latin typeface="Cambria" panose="02040503050406030204" pitchFamily="18" charset="0"/>
                <a:ea typeface="Cambria" panose="02040503050406030204" pitchFamily="18" charset="0"/>
                <a:cs typeface="Calisto MT"/>
              </a:rPr>
              <a:t>y</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skills/t</a:t>
            </a:r>
            <a:r>
              <a:rPr lang="en-US" sz="2600" dirty="0">
                <a:solidFill>
                  <a:srgbClr val="404040"/>
                </a:solidFill>
                <a:latin typeface="Cambria" panose="02040503050406030204" pitchFamily="18" charset="0"/>
                <a:ea typeface="Cambria" panose="02040503050406030204" pitchFamily="18" charset="0"/>
                <a:cs typeface="Calisto MT"/>
              </a:rPr>
              <a:t>ec</a:t>
            </a:r>
            <a:r>
              <a:rPr lang="en-US" sz="2600" spc="-15" dirty="0">
                <a:solidFill>
                  <a:srgbClr val="404040"/>
                </a:solidFill>
                <a:latin typeface="Cambria" panose="02040503050406030204" pitchFamily="18" charset="0"/>
                <a:ea typeface="Cambria" panose="02040503050406030204" pitchFamily="18" charset="0"/>
                <a:cs typeface="Calisto MT"/>
              </a:rPr>
              <a:t>hniques</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a</a:t>
            </a:r>
            <a:r>
              <a:rPr lang="en-US" sz="2600" spc="-15" dirty="0">
                <a:solidFill>
                  <a:srgbClr val="404040"/>
                </a:solidFill>
                <a:latin typeface="Cambria" panose="02040503050406030204" pitchFamily="18" charset="0"/>
                <a:ea typeface="Cambria" panose="02040503050406030204" pitchFamily="18" charset="0"/>
                <a:cs typeface="Calisto MT"/>
              </a:rPr>
              <a:t>nd</a:t>
            </a:r>
            <a:r>
              <a:rPr lang="en-US" sz="2600" spc="-10" dirty="0">
                <a:solidFill>
                  <a:srgbClr val="404040"/>
                </a:solidFill>
                <a:latin typeface="Cambria" panose="02040503050406030204" pitchFamily="18" charset="0"/>
                <a:ea typeface="Cambria" panose="02040503050406030204" pitchFamily="18" charset="0"/>
                <a:cs typeface="Calisto MT"/>
              </a:rPr>
              <a:t> st</a:t>
            </a:r>
            <a:r>
              <a:rPr lang="en-US" sz="2600" dirty="0">
                <a:solidFill>
                  <a:srgbClr val="404040"/>
                </a:solidFill>
                <a:latin typeface="Cambria" panose="02040503050406030204" pitchFamily="18" charset="0"/>
                <a:ea typeface="Cambria" panose="02040503050406030204" pitchFamily="18" charset="0"/>
                <a:cs typeface="Calisto MT"/>
              </a:rPr>
              <a:t>ra</a:t>
            </a:r>
            <a:r>
              <a:rPr lang="en-US" sz="2600" spc="-10" dirty="0">
                <a:solidFill>
                  <a:srgbClr val="404040"/>
                </a:solidFill>
                <a:latin typeface="Cambria" panose="02040503050406030204" pitchFamily="18" charset="0"/>
                <a:ea typeface="Cambria" panose="02040503050406030204" pitchFamily="18" charset="0"/>
                <a:cs typeface="Calisto MT"/>
              </a:rPr>
              <a:t>t</a:t>
            </a:r>
            <a:r>
              <a:rPr lang="en-US" sz="2600" dirty="0">
                <a:solidFill>
                  <a:srgbClr val="404040"/>
                </a:solidFill>
                <a:latin typeface="Cambria" panose="02040503050406030204" pitchFamily="18" charset="0"/>
                <a:ea typeface="Cambria" panose="02040503050406030204" pitchFamily="18" charset="0"/>
                <a:cs typeface="Calisto MT"/>
              </a:rPr>
              <a:t>eg</a:t>
            </a:r>
            <a:r>
              <a:rPr lang="en-US" sz="2600" spc="-10" dirty="0">
                <a:solidFill>
                  <a:srgbClr val="404040"/>
                </a:solidFill>
                <a:latin typeface="Cambria" panose="02040503050406030204" pitchFamily="18" charset="0"/>
                <a:ea typeface="Cambria" panose="02040503050406030204" pitchFamily="18" charset="0"/>
                <a:cs typeface="Calisto MT"/>
              </a:rPr>
              <a:t>ies</a:t>
            </a:r>
            <a:endParaRPr lang="en-US"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4472C4"/>
              </a:buClr>
              <a:buFont typeface="Wingdings" panose="05000000000000000000" pitchFamily="2"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dentify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odify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is</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c</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ptions</a:t>
            </a:r>
            <a:endParaRPr sz="2600" dirty="0">
              <a:latin typeface="Cambria" panose="02040503050406030204" pitchFamily="18" charset="0"/>
              <a:ea typeface="Cambria" panose="02040503050406030204" pitchFamily="18" charset="0"/>
              <a:cs typeface="Calisto MT"/>
            </a:endParaRPr>
          </a:p>
          <a:p>
            <a:pPr marL="812800" marR="5080" lvl="1" indent="-457200">
              <a:lnSpc>
                <a:spcPct val="100400"/>
              </a:lnSpc>
              <a:spcBef>
                <a:spcPts val="550"/>
              </a:spcBef>
              <a:buClr>
                <a:srgbClr val="4472C4"/>
              </a:buClr>
              <a:buFont typeface="Wingdings" panose="05000000000000000000" pitchFamily="2"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dentify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5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ork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ddress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issues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 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ac</a:t>
            </a:r>
            <a:r>
              <a:rPr sz="2600" spc="-10" dirty="0">
                <a:solidFill>
                  <a:srgbClr val="404040"/>
                </a:solidFill>
                <a:latin typeface="Cambria" panose="02040503050406030204" pitchFamily="18" charset="0"/>
                <a:ea typeface="Cambria" panose="02040503050406030204" pitchFamily="18" charset="0"/>
                <a:cs typeface="Calisto MT"/>
              </a:rPr>
              <a:t>tin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lini</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rac</a:t>
            </a:r>
            <a:r>
              <a:rPr sz="2600" spc="-10" dirty="0">
                <a:solidFill>
                  <a:srgbClr val="404040"/>
                </a:solidFill>
                <a:latin typeface="Cambria" panose="02040503050406030204" pitchFamily="18" charset="0"/>
                <a:ea typeface="Cambria" panose="02040503050406030204" pitchFamily="18" charset="0"/>
                <a:cs typeface="Calisto MT"/>
              </a:rPr>
              <a:t>ti</a:t>
            </a:r>
            <a:r>
              <a:rPr sz="2600" dirty="0">
                <a:solidFill>
                  <a:srgbClr val="404040"/>
                </a:solidFill>
                <a:latin typeface="Cambria" panose="02040503050406030204" pitchFamily="18" charset="0"/>
                <a:ea typeface="Cambria" panose="02040503050406030204" pitchFamily="18" charset="0"/>
                <a:cs typeface="Calisto MT"/>
              </a:rPr>
              <a:t>ce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 </a:t>
            </a:r>
            <a:r>
              <a:rPr sz="2600" dirty="0">
                <a:solidFill>
                  <a:srgbClr val="404040"/>
                </a:solidFill>
                <a:latin typeface="Cambria" panose="02040503050406030204" pitchFamily="18" charset="0"/>
                <a:ea typeface="Cambria" panose="02040503050406030204" pitchFamily="18" charset="0"/>
                <a:cs typeface="Calisto MT"/>
              </a:rPr>
              <a:t>d</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993139" y="815992"/>
            <a:ext cx="8072122" cy="1308050"/>
          </a:xfrm>
          <a:prstGeom prst="rect">
            <a:avLst/>
          </a:prstGeom>
        </p:spPr>
        <p:txBody>
          <a:bodyPr vert="horz" wrap="square" lIns="0" tIns="0" rIns="0" bIns="0" rtlCol="0">
            <a:spAutoFit/>
          </a:bodyPr>
          <a:lstStyle/>
          <a:p>
            <a:pPr marL="12700" marR="5080" indent="671830">
              <a:lnSpc>
                <a:spcPts val="5100"/>
              </a:lnSpc>
            </a:pPr>
            <a:r>
              <a:rPr sz="4200" b="1" spc="-95" dirty="0">
                <a:solidFill>
                  <a:schemeClr val="tx2"/>
                </a:solidFill>
              </a:rPr>
              <a:t>F</a:t>
            </a:r>
            <a:r>
              <a:rPr sz="4200" b="1" dirty="0">
                <a:solidFill>
                  <a:schemeClr val="tx2"/>
                </a:solidFill>
              </a:rPr>
              <a:t>r</a:t>
            </a:r>
            <a:r>
              <a:rPr sz="4200" b="1" spc="-5" dirty="0">
                <a:solidFill>
                  <a:schemeClr val="tx2"/>
                </a:solidFill>
              </a:rPr>
              <a:t>am</a:t>
            </a:r>
            <a:r>
              <a:rPr sz="4200" b="1" spc="-65" dirty="0">
                <a:solidFill>
                  <a:schemeClr val="tx2"/>
                </a:solidFill>
              </a:rPr>
              <a:t>e</a:t>
            </a:r>
            <a:r>
              <a:rPr sz="4200" b="1" spc="-105" dirty="0">
                <a:solidFill>
                  <a:schemeClr val="tx2"/>
                </a:solidFill>
              </a:rPr>
              <a:t>w</a:t>
            </a:r>
            <a:r>
              <a:rPr sz="4200" b="1" spc="-25" dirty="0">
                <a:solidFill>
                  <a:schemeClr val="tx2"/>
                </a:solidFill>
              </a:rPr>
              <a:t>ork</a:t>
            </a:r>
            <a:r>
              <a:rPr sz="4200" b="1" spc="-5" dirty="0">
                <a:solidFill>
                  <a:schemeClr val="tx2"/>
                </a:solidFill>
              </a:rPr>
              <a:t> </a:t>
            </a:r>
            <a:r>
              <a:rPr sz="4200" b="1" spc="-20" dirty="0">
                <a:solidFill>
                  <a:schemeClr val="tx2"/>
                </a:solidFill>
              </a:rPr>
              <a:t>for</a:t>
            </a:r>
            <a:r>
              <a:rPr sz="4200" b="1" spc="-5" dirty="0">
                <a:solidFill>
                  <a:schemeClr val="tx2"/>
                </a:solidFill>
              </a:rPr>
              <a:t> </a:t>
            </a:r>
            <a:r>
              <a:rPr sz="4200" b="1" spc="-25" dirty="0">
                <a:solidFill>
                  <a:schemeClr val="tx2"/>
                </a:solidFill>
              </a:rPr>
              <a:t>Sup</a:t>
            </a:r>
            <a:r>
              <a:rPr sz="4200" b="1" dirty="0">
                <a:solidFill>
                  <a:schemeClr val="tx2"/>
                </a:solidFill>
              </a:rPr>
              <a:t>e</a:t>
            </a:r>
            <a:r>
              <a:rPr sz="4200" b="1" spc="120" dirty="0">
                <a:solidFill>
                  <a:schemeClr val="tx2"/>
                </a:solidFill>
              </a:rPr>
              <a:t>r</a:t>
            </a:r>
            <a:r>
              <a:rPr sz="4200" b="1" spc="-20" dirty="0">
                <a:solidFill>
                  <a:schemeClr val="tx2"/>
                </a:solidFill>
              </a:rPr>
              <a:t>vision</a:t>
            </a:r>
            <a:br>
              <a:rPr lang="en-US" sz="4200" b="1" spc="-20" dirty="0">
                <a:solidFill>
                  <a:schemeClr val="tx2"/>
                </a:solidFill>
              </a:rPr>
            </a:br>
            <a:r>
              <a:rPr lang="en-US" sz="4200" b="1" spc="-5" dirty="0">
                <a:solidFill>
                  <a:schemeClr val="tx2"/>
                </a:solidFill>
              </a:rPr>
              <a:t>C</a:t>
            </a:r>
            <a:r>
              <a:rPr lang="en-US" sz="4200" b="1" dirty="0">
                <a:solidFill>
                  <a:schemeClr val="tx2"/>
                </a:solidFill>
              </a:rPr>
              <a:t>o</a:t>
            </a:r>
            <a:r>
              <a:rPr lang="en-US" sz="4200" b="1" spc="-5" dirty="0">
                <a:solidFill>
                  <a:schemeClr val="tx2"/>
                </a:solidFill>
              </a:rPr>
              <a:t>g</a:t>
            </a:r>
            <a:r>
              <a:rPr lang="en-US" sz="4200" b="1" spc="-20" dirty="0">
                <a:solidFill>
                  <a:schemeClr val="tx2"/>
                </a:solidFill>
              </a:rPr>
              <a:t>nit</a:t>
            </a:r>
            <a:r>
              <a:rPr lang="en-US" sz="4200" b="1" spc="-85" dirty="0">
                <a:solidFill>
                  <a:schemeClr val="tx2"/>
                </a:solidFill>
              </a:rPr>
              <a:t>i</a:t>
            </a:r>
            <a:r>
              <a:rPr lang="en-US" sz="4200" b="1" spc="-125" dirty="0">
                <a:solidFill>
                  <a:schemeClr val="tx2"/>
                </a:solidFill>
              </a:rPr>
              <a:t>v</a:t>
            </a:r>
            <a:r>
              <a:rPr lang="en-US" sz="4200" b="1" dirty="0">
                <a:solidFill>
                  <a:schemeClr val="tx2"/>
                </a:solidFill>
              </a:rPr>
              <a:t>e</a:t>
            </a:r>
            <a:r>
              <a:rPr lang="en-US" sz="4200" b="1" spc="-5" dirty="0">
                <a:solidFill>
                  <a:schemeClr val="tx2"/>
                </a:solidFill>
              </a:rPr>
              <a:t> </a:t>
            </a:r>
            <a:r>
              <a:rPr lang="en-US" sz="4200" b="1" spc="-20" dirty="0">
                <a:solidFill>
                  <a:schemeClr val="tx2"/>
                </a:solidFill>
              </a:rPr>
              <a:t>Theory</a:t>
            </a:r>
            <a:r>
              <a:rPr lang="en-US" sz="4200" b="1" spc="-15" dirty="0">
                <a:solidFill>
                  <a:schemeClr val="tx2"/>
                </a:solidFill>
              </a:rPr>
              <a:t> </a:t>
            </a:r>
            <a:endParaRPr sz="4200" b="1" dirty="0">
              <a:solidFill>
                <a:schemeClr val="tx2"/>
              </a:solidFill>
            </a:endParaRPr>
          </a:p>
        </p:txBody>
      </p:sp>
      <p:sp>
        <p:nvSpPr>
          <p:cNvPr id="8" name="object 8"/>
          <p:cNvSpPr txBox="1"/>
          <p:nvPr/>
        </p:nvSpPr>
        <p:spPr>
          <a:xfrm>
            <a:off x="713231" y="2245090"/>
            <a:ext cx="8483346" cy="4637360"/>
          </a:xfrm>
          <a:prstGeom prst="rect">
            <a:avLst/>
          </a:prstGeom>
        </p:spPr>
        <p:txBody>
          <a:bodyPr vert="horz" wrap="square" lIns="0" tIns="0" rIns="0" bIns="0" rtlCol="0">
            <a:spAutoFit/>
          </a:bodyPr>
          <a:lstStyle/>
          <a:p>
            <a:pPr marL="469900" indent="-457200">
              <a:lnSpc>
                <a:spcPts val="2000"/>
              </a:lnSpc>
              <a:buClr>
                <a:srgbClr val="4472C4"/>
              </a:buClr>
              <a:buFont typeface="Wingdings" panose="05000000000000000000" pitchFamily="2" charset="2"/>
              <a:buChar char=""/>
              <a:tabLst>
                <a:tab pos="355600" algn="l"/>
              </a:tabLst>
            </a:pPr>
            <a:r>
              <a:rPr sz="2600" spc="-15" dirty="0">
                <a:solidFill>
                  <a:srgbClr val="404040"/>
                </a:solidFill>
                <a:latin typeface="Cambria" panose="02040503050406030204" pitchFamily="18" charset="0"/>
                <a:ea typeface="Cambria" panose="02040503050406030204" pitchFamily="18" charset="0"/>
                <a:cs typeface="Calisto MT"/>
              </a:rPr>
              <a:t>1</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hou</a:t>
            </a:r>
            <a:r>
              <a:rPr sz="2600" dirty="0">
                <a:solidFill>
                  <a:srgbClr val="404040"/>
                </a:solidFill>
                <a:latin typeface="Cambria" panose="02040503050406030204" pitchFamily="18" charset="0"/>
                <a:ea typeface="Cambria" panose="02040503050406030204" pitchFamily="18" charset="0"/>
                <a:cs typeface="Calisto MT"/>
              </a:rPr>
              <a:t>r</a:t>
            </a:r>
            <a:r>
              <a:rPr sz="2600" spc="-5" dirty="0">
                <a:solidFill>
                  <a:srgbClr val="404040"/>
                </a:solidFill>
                <a:latin typeface="Cambria" panose="02040503050406030204" pitchFamily="18" charset="0"/>
                <a:ea typeface="Cambria" panose="02040503050406030204" pitchFamily="18" charset="0"/>
                <a:cs typeface="Calisto MT"/>
              </a:rPr>
              <a:t> </a:t>
            </a:r>
            <a:r>
              <a:rPr sz="2600" spc="-7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eek</a:t>
            </a:r>
            <a:r>
              <a:rPr sz="2600" spc="-60"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sessions</a:t>
            </a:r>
            <a:endParaRPr sz="2600" dirty="0">
              <a:latin typeface="Cambria" panose="02040503050406030204" pitchFamily="18" charset="0"/>
              <a:ea typeface="Cambria" panose="02040503050406030204" pitchFamily="18" charset="0"/>
              <a:cs typeface="Calisto MT"/>
            </a:endParaRPr>
          </a:p>
          <a:p>
            <a:pPr marL="469900" indent="-457200">
              <a:lnSpc>
                <a:spcPts val="2000"/>
              </a:lnSpc>
              <a:spcBef>
                <a:spcPts val="1460"/>
              </a:spcBef>
              <a:buClr>
                <a:srgbClr val="4472C4"/>
              </a:buClr>
              <a:buFont typeface="Wingdings" panose="05000000000000000000" pitchFamily="2" charset="2"/>
              <a:buChar char=""/>
              <a:tabLst>
                <a:tab pos="355600" algn="l"/>
              </a:tabLst>
            </a:pPr>
            <a:r>
              <a:rPr sz="2600" spc="-15" dirty="0">
                <a:solidFill>
                  <a:srgbClr val="404040"/>
                </a:solidFill>
                <a:latin typeface="Cambria" panose="02040503050406030204" pitchFamily="18" charset="0"/>
                <a:ea typeface="Cambria" panose="02040503050406030204" pitchFamily="18" charset="0"/>
                <a:cs typeface="Calisto MT"/>
              </a:rPr>
              <a:t>Bi</a:t>
            </a:r>
            <a:r>
              <a:rPr sz="2600" spc="-7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eek</a:t>
            </a:r>
            <a:r>
              <a:rPr sz="2600" spc="-60"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3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roup</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endParaRPr sz="2600" dirty="0">
              <a:latin typeface="Cambria" panose="02040503050406030204" pitchFamily="18" charset="0"/>
              <a:ea typeface="Cambria" panose="02040503050406030204" pitchFamily="18" charset="0"/>
              <a:cs typeface="Calisto MT"/>
            </a:endParaRPr>
          </a:p>
          <a:p>
            <a:pPr marL="469900" indent="-457200">
              <a:lnSpc>
                <a:spcPts val="2400"/>
              </a:lnSpc>
              <a:spcBef>
                <a:spcPts val="1460"/>
              </a:spcBef>
              <a:buClr>
                <a:srgbClr val="4472C4"/>
              </a:buClr>
              <a:buFont typeface="Wingdings" panose="05000000000000000000" pitchFamily="2"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5" dirty="0">
                <a:solidFill>
                  <a:srgbClr val="404040"/>
                </a:solidFill>
                <a:latin typeface="Cambria" panose="02040503050406030204" pitchFamily="18" charset="0"/>
                <a:ea typeface="Cambria" panose="02040503050406030204" pitchFamily="18" charset="0"/>
                <a:cs typeface="Calisto MT"/>
              </a:rPr>
              <a:t>nd</a:t>
            </a:r>
            <a:r>
              <a:rPr sz="2600" spc="-45" dirty="0">
                <a:solidFill>
                  <a:srgbClr val="404040"/>
                </a:solidFill>
                <a:latin typeface="Cambria" panose="02040503050406030204" pitchFamily="18" charset="0"/>
                <a:ea typeface="Cambria" panose="02040503050406030204" pitchFamily="18" charset="0"/>
                <a:cs typeface="Calisto MT"/>
              </a:rPr>
              <a:t>i</a:t>
            </a:r>
            <a:r>
              <a:rPr sz="2600" spc="-15" dirty="0">
                <a:solidFill>
                  <a:srgbClr val="404040"/>
                </a:solidFill>
                <a:latin typeface="Cambria" panose="02040503050406030204" pitchFamily="18" charset="0"/>
                <a:ea typeface="Cambria" panose="02040503050406030204" pitchFamily="18" charset="0"/>
                <a:cs typeface="Calisto MT"/>
              </a:rPr>
              <a:t>vidu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st</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u</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tu</a:t>
            </a:r>
            <a:r>
              <a:rPr sz="2600" dirty="0">
                <a:solidFill>
                  <a:srgbClr val="404040"/>
                </a:solidFill>
                <a:latin typeface="Cambria" panose="02040503050406030204" pitchFamily="18" charset="0"/>
                <a:ea typeface="Cambria" panose="02040503050406030204" pitchFamily="18" charset="0"/>
                <a:cs typeface="Calisto MT"/>
              </a:rPr>
              <a:t>re</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nitial</a:t>
            </a:r>
            <a:r>
              <a:rPr sz="2600" spc="-5" dirty="0">
                <a:solidFill>
                  <a:srgbClr val="404040"/>
                </a:solidFill>
                <a:latin typeface="Cambria" panose="02040503050406030204" pitchFamily="18" charset="0"/>
                <a:ea typeface="Cambria" panose="02040503050406030204" pitchFamily="18" charset="0"/>
                <a:cs typeface="Calisto MT"/>
              </a:rPr>
              <a:t> </a:t>
            </a:r>
            <a:r>
              <a:rPr sz="2600" spc="25" dirty="0">
                <a:solidFill>
                  <a:srgbClr val="404040"/>
                </a:solidFill>
                <a:latin typeface="Cambria" panose="02040503050406030204" pitchFamily="18" charset="0"/>
                <a:ea typeface="Cambria" panose="02040503050406030204" pitchFamily="18" charset="0"/>
                <a:cs typeface="Calisto MT"/>
              </a:rPr>
              <a:t>g</a:t>
            </a:r>
            <a:r>
              <a:rPr sz="2600" spc="-10" dirty="0">
                <a:solidFill>
                  <a:srgbClr val="404040"/>
                </a:solidFill>
                <a:latin typeface="Cambria" panose="02040503050406030204" pitchFamily="18" charset="0"/>
                <a:ea typeface="Cambria" panose="02040503050406030204" pitchFamily="18" charset="0"/>
                <a:cs typeface="Calisto MT"/>
              </a:rPr>
              <a:t>reetin</a:t>
            </a:r>
            <a:r>
              <a:rPr sz="260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a:t>
            </a:r>
            <a:r>
              <a:rPr sz="2600" spc="-90" dirty="0">
                <a:solidFill>
                  <a:srgbClr val="404040"/>
                </a:solidFill>
                <a:latin typeface="Cambria" panose="02040503050406030204" pitchFamily="18" charset="0"/>
                <a:ea typeface="Cambria" panose="02040503050406030204" pitchFamily="18" charset="0"/>
                <a:cs typeface="Calisto MT"/>
              </a:rPr>
              <a:t>n</a:t>
            </a:r>
            <a:r>
              <a:rPr sz="2600" spc="-60"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ers</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10" dirty="0">
                <a:solidFill>
                  <a:srgbClr val="404040"/>
                </a:solidFill>
                <a:latin typeface="Cambria" panose="02040503050406030204" pitchFamily="18" charset="0"/>
                <a:ea typeface="Cambria" panose="02040503050406030204" pitchFamily="18" charset="0"/>
                <a:cs typeface="Calisto MT"/>
              </a:rPr>
              <a:t>Set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3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en</a:t>
            </a:r>
            <a:r>
              <a:rPr sz="2600" dirty="0">
                <a:solidFill>
                  <a:srgbClr val="404040"/>
                </a:solidFill>
                <a:latin typeface="Cambria" panose="02040503050406030204" pitchFamily="18" charset="0"/>
                <a:ea typeface="Cambria" panose="02040503050406030204" pitchFamily="18" charset="0"/>
                <a:cs typeface="Calisto MT"/>
              </a:rPr>
              <a:t>da</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60" dirty="0">
                <a:solidFill>
                  <a:srgbClr val="404040"/>
                </a:solidFill>
                <a:latin typeface="Cambria" panose="02040503050406030204" pitchFamily="18" charset="0"/>
                <a:ea typeface="Cambria" panose="02040503050406030204" pitchFamily="18" charset="0"/>
                <a:cs typeface="Calisto MT"/>
              </a:rPr>
              <a:t>R</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vi</a:t>
            </a:r>
            <a:r>
              <a:rPr sz="2600" spc="-30" dirty="0">
                <a:solidFill>
                  <a:srgbClr val="404040"/>
                </a:solidFill>
                <a:latin typeface="Cambria" panose="02040503050406030204" pitchFamily="18" charset="0"/>
                <a:ea typeface="Cambria" panose="02040503050406030204" pitchFamily="18" charset="0"/>
                <a:cs typeface="Calisto MT"/>
              </a:rPr>
              <a:t>e</a:t>
            </a:r>
            <a:r>
              <a:rPr sz="2600" spc="-20" dirty="0">
                <a:solidFill>
                  <a:srgbClr val="404040"/>
                </a:solidFill>
                <a:latin typeface="Cambria" panose="02040503050406030204" pitchFamily="18" charset="0"/>
                <a:ea typeface="Cambria" panose="02040503050406030204" pitchFamily="18" charset="0"/>
                <a:cs typeface="Calisto MT"/>
              </a:rPr>
              <a:t>w</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c</a:t>
            </a:r>
            <a:r>
              <a:rPr sz="2600" spc="25"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pts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skills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dis</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uss</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vious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session</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60" dirty="0">
                <a:solidFill>
                  <a:srgbClr val="404040"/>
                </a:solidFill>
                <a:latin typeface="Cambria" panose="02040503050406030204" pitchFamily="18" charset="0"/>
                <a:ea typeface="Cambria" panose="02040503050406030204" pitchFamily="18" charset="0"/>
                <a:cs typeface="Calisto MT"/>
              </a:rPr>
              <a:t>R</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vi</a:t>
            </a:r>
            <a:r>
              <a:rPr sz="2600" spc="-30" dirty="0">
                <a:solidFill>
                  <a:srgbClr val="404040"/>
                </a:solidFill>
                <a:latin typeface="Cambria" panose="02040503050406030204" pitchFamily="18" charset="0"/>
                <a:ea typeface="Cambria" panose="02040503050406030204" pitchFamily="18" charset="0"/>
                <a:cs typeface="Calisto MT"/>
              </a:rPr>
              <a:t>e</a:t>
            </a:r>
            <a:r>
              <a:rPr sz="2600" spc="-20" dirty="0">
                <a:solidFill>
                  <a:srgbClr val="404040"/>
                </a:solidFill>
                <a:latin typeface="Cambria" panose="02040503050406030204" pitchFamily="18" charset="0"/>
                <a:ea typeface="Cambria" panose="02040503050406030204" pitchFamily="18" charset="0"/>
                <a:cs typeface="Calisto MT"/>
              </a:rPr>
              <a:t>w</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ssi</a:t>
            </a:r>
            <a:r>
              <a:rPr sz="260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a:t>
            </a:r>
            <a:r>
              <a:rPr sz="2600" dirty="0">
                <a:solidFill>
                  <a:srgbClr val="404040"/>
                </a:solidFill>
                <a:latin typeface="Cambria" panose="02040503050406030204" pitchFamily="18" charset="0"/>
                <a:ea typeface="Cambria" panose="02040503050406030204" pitchFamily="18" charset="0"/>
                <a:cs typeface="Calisto MT"/>
              </a:rPr>
              <a:t>om</a:t>
            </a:r>
            <a:r>
              <a:rPr sz="2600" spc="-3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w</a:t>
            </a:r>
            <a:r>
              <a:rPr sz="2600" spc="-10" dirty="0">
                <a:solidFill>
                  <a:srgbClr val="404040"/>
                </a:solidFill>
                <a:latin typeface="Cambria" panose="02040503050406030204" pitchFamily="18" charset="0"/>
                <a:ea typeface="Cambria" panose="02040503050406030204" pitchFamily="18" charset="0"/>
                <a:cs typeface="Calisto MT"/>
              </a:rPr>
              <a:t>ork</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200"/>
              </a:spcBef>
              <a:buClr>
                <a:srgbClr val="4472C4"/>
              </a:buCl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M</a:t>
            </a:r>
            <a:r>
              <a:rPr sz="2600" spc="-60" dirty="0">
                <a:solidFill>
                  <a:srgbClr val="404040"/>
                </a:solidFill>
                <a:latin typeface="Cambria" panose="02040503050406030204" pitchFamily="18" charset="0"/>
                <a:ea typeface="Cambria" panose="02040503050406030204" pitchFamily="18" charset="0"/>
                <a:cs typeface="Calisto MT"/>
              </a:rPr>
              <a:t>ov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3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en</a:t>
            </a:r>
            <a:r>
              <a:rPr sz="2600" dirty="0">
                <a:solidFill>
                  <a:srgbClr val="404040"/>
                </a:solidFill>
                <a:latin typeface="Cambria" panose="02040503050406030204" pitchFamily="18" charset="0"/>
                <a:ea typeface="Cambria" panose="02040503050406030204" pitchFamily="18" charset="0"/>
                <a:cs typeface="Calisto MT"/>
              </a:rPr>
              <a:t>da</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it</a:t>
            </a:r>
            <a:r>
              <a:rPr sz="2600" dirty="0">
                <a:solidFill>
                  <a:srgbClr val="404040"/>
                </a:solidFill>
                <a:latin typeface="Cambria" panose="02040503050406030204" pitchFamily="18" charset="0"/>
                <a:ea typeface="Cambria" panose="02040503050406030204" pitchFamily="18" charset="0"/>
                <a:cs typeface="Calisto MT"/>
              </a:rPr>
              <a:t>em</a:t>
            </a:r>
            <a:r>
              <a:rPr sz="2600" spc="-10" dirty="0">
                <a:solidFill>
                  <a:srgbClr val="404040"/>
                </a:solidFill>
                <a:latin typeface="Cambria" panose="02040503050406030204" pitchFamily="18" charset="0"/>
                <a:ea typeface="Cambria" panose="02040503050406030204" pitchFamily="18" charset="0"/>
                <a:cs typeface="Calisto MT"/>
              </a:rPr>
              <a:t>s</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10" dirty="0">
                <a:solidFill>
                  <a:srgbClr val="404040"/>
                </a:solidFill>
                <a:latin typeface="Cambria" panose="02040503050406030204" pitchFamily="18" charset="0"/>
                <a:ea typeface="Cambria" panose="02040503050406030204" pitchFamily="18" charset="0"/>
                <a:cs typeface="Calisto MT"/>
              </a:rPr>
              <a:t>Assig</a:t>
            </a:r>
            <a:r>
              <a:rPr sz="2600" spc="-15" dirty="0">
                <a:solidFill>
                  <a:srgbClr val="404040"/>
                </a:solidFill>
                <a:latin typeface="Cambria" panose="02040503050406030204" pitchFamily="18" charset="0"/>
                <a:ea typeface="Cambria" panose="02040503050406030204" pitchFamily="18" charset="0"/>
                <a:cs typeface="Calisto MT"/>
              </a:rPr>
              <a:t>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a:t>
            </a:r>
            <a:r>
              <a:rPr sz="2600" dirty="0">
                <a:solidFill>
                  <a:srgbClr val="404040"/>
                </a:solidFill>
                <a:latin typeface="Cambria" panose="02040503050406030204" pitchFamily="18" charset="0"/>
                <a:ea typeface="Cambria" panose="02040503050406030204" pitchFamily="18" charset="0"/>
                <a:cs typeface="Calisto MT"/>
              </a:rPr>
              <a:t>om</a:t>
            </a:r>
            <a:r>
              <a:rPr sz="2600" spc="-3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w</a:t>
            </a:r>
            <a:r>
              <a:rPr sz="2600" spc="-10" dirty="0">
                <a:solidFill>
                  <a:srgbClr val="404040"/>
                </a:solidFill>
                <a:latin typeface="Cambria" panose="02040503050406030204" pitchFamily="18" charset="0"/>
                <a:ea typeface="Cambria" panose="02040503050406030204" pitchFamily="18" charset="0"/>
                <a:cs typeface="Calisto MT"/>
              </a:rPr>
              <a:t>ork</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10" dirty="0">
                <a:solidFill>
                  <a:srgbClr val="404040"/>
                </a:solidFill>
                <a:latin typeface="Cambria" panose="02040503050406030204" pitchFamily="18" charset="0"/>
                <a:ea typeface="Cambria" panose="02040503050406030204" pitchFamily="18" charset="0"/>
                <a:cs typeface="Calisto MT"/>
              </a:rPr>
              <a:t>Offer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both</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visor</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lang="en-US" sz="2600" dirty="0">
                <a:solidFill>
                  <a:srgbClr val="404040"/>
                </a:solidFill>
                <a:latin typeface="Cambria" panose="02040503050406030204" pitchFamily="18" charset="0"/>
                <a:ea typeface="Cambria" panose="02040503050406030204" pitchFamily="18" charset="0"/>
                <a:cs typeface="Calisto MT"/>
              </a:rPr>
              <a:t>C</a:t>
            </a:r>
            <a:r>
              <a:rPr lang="en-US" sz="2600" spc="-10" dirty="0">
                <a:solidFill>
                  <a:srgbClr val="404040"/>
                </a:solidFill>
                <a:latin typeface="Cambria" panose="02040503050406030204" pitchFamily="18" charset="0"/>
                <a:ea typeface="Cambria" panose="02040503050406030204" pitchFamily="18" charset="0"/>
                <a:cs typeface="Calisto MT"/>
              </a:rPr>
              <a:t>lose</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session</a:t>
            </a:r>
            <a:endParaRPr lang="en-US" sz="2600" dirty="0">
              <a:latin typeface="Cambria" panose="02040503050406030204" pitchFamily="18" charset="0"/>
              <a:ea typeface="Cambria" panose="02040503050406030204" pitchFamily="18" charset="0"/>
              <a:cs typeface="Calisto MT"/>
            </a:endParaRPr>
          </a:p>
          <a:p>
            <a:pPr lvl="1">
              <a:lnSpc>
                <a:spcPts val="2000"/>
              </a:lnSpc>
              <a:spcBef>
                <a:spcPts val="2"/>
              </a:spcBef>
              <a:buClr>
                <a:srgbClr val="4472C4"/>
              </a:buClr>
            </a:pPr>
            <a:endParaRPr lang="en-US" sz="2000" dirty="0">
              <a:latin typeface="Cambria" panose="02040503050406030204" pitchFamily="18" charset="0"/>
              <a:ea typeface="Cambria" panose="02040503050406030204" pitchFamily="18" charset="0"/>
              <a:cs typeface="Times New Roman"/>
            </a:endParaRPr>
          </a:p>
          <a:p>
            <a:pPr marL="469900" marR="5080" indent="-457200">
              <a:lnSpc>
                <a:spcPts val="2400"/>
              </a:lnSpc>
              <a:buClr>
                <a:srgbClr val="4472C4"/>
              </a:buClr>
              <a:buFont typeface="Wingdings" panose="05000000000000000000" pitchFamily="2" charset="2"/>
              <a:buChar char=""/>
              <a:tabLst>
                <a:tab pos="355600" algn="l"/>
              </a:tabLst>
            </a:pPr>
            <a:r>
              <a:rPr sz="2600" spc="-22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ec</a:t>
            </a:r>
            <a:r>
              <a:rPr sz="2600" spc="-15" dirty="0">
                <a:solidFill>
                  <a:srgbClr val="404040"/>
                </a:solidFill>
                <a:latin typeface="Cambria" panose="02040503050406030204" pitchFamily="18" charset="0"/>
                <a:ea typeface="Cambria" panose="02040503050406030204" pitchFamily="18" charset="0"/>
                <a:cs typeface="Calisto MT"/>
              </a:rPr>
              <a:t>hniques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st</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eg</a:t>
            </a:r>
            <a:r>
              <a:rPr sz="2600" spc="-10" dirty="0">
                <a:solidFill>
                  <a:srgbClr val="404040"/>
                </a:solidFill>
                <a:latin typeface="Cambria" panose="02040503050406030204" pitchFamily="18" charset="0"/>
                <a:ea typeface="Cambria" panose="02040503050406030204" pitchFamily="18" charset="0"/>
                <a:cs typeface="Calisto MT"/>
              </a:rPr>
              <a:t>ies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dr</a:t>
            </a:r>
            <a:r>
              <a:rPr sz="2600" spc="-95"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wn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rom</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Cog</a:t>
            </a:r>
            <a:r>
              <a:rPr sz="2600" spc="-10" dirty="0">
                <a:solidFill>
                  <a:srgbClr val="404040"/>
                </a:solidFill>
                <a:latin typeface="Cambria" panose="02040503050406030204" pitchFamily="18" charset="0"/>
                <a:ea typeface="Cambria" panose="02040503050406030204" pitchFamily="18" charset="0"/>
                <a:cs typeface="Calisto MT"/>
              </a:rPr>
              <a:t>nit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eo</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Cog</a:t>
            </a:r>
            <a:r>
              <a:rPr sz="2600" spc="-10" dirty="0">
                <a:solidFill>
                  <a:srgbClr val="404040"/>
                </a:solidFill>
                <a:latin typeface="Cambria" panose="02040503050406030204" pitchFamily="18" charset="0"/>
                <a:ea typeface="Cambria" panose="02040503050406030204" pitchFamily="18" charset="0"/>
                <a:cs typeface="Calisto MT"/>
              </a:rPr>
              <a:t>nit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5" dirty="0">
                <a:solidFill>
                  <a:srgbClr val="404040"/>
                </a:solidFill>
                <a:latin typeface="Cambria" panose="02040503050406030204" pitchFamily="18" charset="0"/>
                <a:ea typeface="Cambria" panose="02040503050406030204" pitchFamily="18" charset="0"/>
                <a:cs typeface="Calisto MT"/>
              </a:rPr>
              <a:t>e-Beh</a:t>
            </a:r>
            <a:r>
              <a:rPr sz="2600" spc="-1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or</a:t>
            </a:r>
            <a:r>
              <a:rPr sz="2600" spc="-5"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eo</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8589-EACE-A224-1A21-608DC7F79FD1}"/>
              </a:ext>
            </a:extLst>
          </p:cNvPr>
          <p:cNvSpPr>
            <a:spLocks noGrp="1"/>
          </p:cNvSpPr>
          <p:nvPr>
            <p:ph type="title"/>
          </p:nvPr>
        </p:nvSpPr>
        <p:spPr>
          <a:xfrm>
            <a:off x="1068706" y="1113082"/>
            <a:ext cx="7920987" cy="1477716"/>
          </a:xfrm>
        </p:spPr>
        <p:txBody>
          <a:bodyPr>
            <a:normAutofit/>
          </a:bodyPr>
          <a:lstStyle/>
          <a:p>
            <a:r>
              <a:rPr lang="en-US" b="1" spc="-30" dirty="0">
                <a:solidFill>
                  <a:schemeClr val="tx2"/>
                </a:solidFill>
                <a:latin typeface="+mj-lt"/>
                <a:cs typeface="Calisto MT"/>
              </a:rPr>
              <a:t>Welcome to the NSU Counseling  Supe</a:t>
            </a:r>
            <a:r>
              <a:rPr lang="en-US" b="1" spc="114" dirty="0">
                <a:solidFill>
                  <a:schemeClr val="tx2"/>
                </a:solidFill>
                <a:latin typeface="+mj-lt"/>
                <a:cs typeface="Calisto MT"/>
              </a:rPr>
              <a:t>r</a:t>
            </a:r>
            <a:r>
              <a:rPr lang="en-US" b="1" spc="-20" dirty="0">
                <a:solidFill>
                  <a:schemeClr val="tx2"/>
                </a:solidFill>
                <a:latin typeface="+mj-lt"/>
                <a:cs typeface="Calisto MT"/>
              </a:rPr>
              <a:t>vision Training</a:t>
            </a:r>
            <a:endParaRPr lang="en-US" dirty="0">
              <a:solidFill>
                <a:schemeClr val="tx2"/>
              </a:solidFill>
            </a:endParaRPr>
          </a:p>
        </p:txBody>
      </p:sp>
      <p:sp>
        <p:nvSpPr>
          <p:cNvPr id="17" name="Content Placeholder 2">
            <a:extLst>
              <a:ext uri="{FF2B5EF4-FFF2-40B4-BE49-F238E27FC236}">
                <a16:creationId xmlns:a16="http://schemas.microsoft.com/office/drawing/2014/main" id="{EF0BBB32-C2D4-822E-D324-B5E68A53DD64}"/>
              </a:ext>
            </a:extLst>
          </p:cNvPr>
          <p:cNvSpPr>
            <a:spLocks noGrp="1"/>
          </p:cNvSpPr>
          <p:nvPr>
            <p:ph idx="1"/>
          </p:nvPr>
        </p:nvSpPr>
        <p:spPr>
          <a:xfrm>
            <a:off x="711524" y="2743200"/>
            <a:ext cx="6375076" cy="4343400"/>
          </a:xfrm>
        </p:spPr>
        <p:txBody>
          <a:bodyPr>
            <a:normAutofit/>
          </a:bodyPr>
          <a:lstStyle/>
          <a:p>
            <a:pPr marL="0" indent="0">
              <a:lnSpc>
                <a:spcPct val="90000"/>
              </a:lnSpc>
              <a:buNone/>
            </a:pPr>
            <a:r>
              <a:rPr lang="en-US" sz="2800" b="1" dirty="0">
                <a:solidFill>
                  <a:srgbClr val="404040"/>
                </a:solidFill>
                <a:latin typeface="Cambria" panose="02040503050406030204" pitchFamily="18" charset="0"/>
                <a:ea typeface="Cambria" panose="02040503050406030204" pitchFamily="18" charset="0"/>
              </a:rPr>
              <a:t>Before beginning the training</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the patience and commitment to train an eager and inexperienced student </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at least 90 minutes of time to complete the training</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a printer or method to save the completion certificate</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a memorandum of agreement with the university</a:t>
            </a:r>
          </a:p>
        </p:txBody>
      </p:sp>
      <p:pic>
        <p:nvPicPr>
          <p:cNvPr id="18" name="Graphic 6" descr="Classroom">
            <a:extLst>
              <a:ext uri="{FF2B5EF4-FFF2-40B4-BE49-F238E27FC236}">
                <a16:creationId xmlns:a16="http://schemas.microsoft.com/office/drawing/2014/main" id="{30466A6D-6C3E-5F97-7497-C5C347F152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3505200"/>
            <a:ext cx="2260276" cy="226027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27885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552" y="719051"/>
            <a:ext cx="8487293" cy="633429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020042" y="932689"/>
            <a:ext cx="7983220" cy="5888990"/>
          </a:xfrm>
          <a:custGeom>
            <a:avLst/>
            <a:gdLst/>
            <a:ahLst/>
            <a:cxnLst/>
            <a:rect l="l" t="t" r="r" b="b"/>
            <a:pathLst>
              <a:path w="7983220" h="5888990">
                <a:moveTo>
                  <a:pt x="0" y="0"/>
                </a:moveTo>
                <a:lnTo>
                  <a:pt x="7982709" y="0"/>
                </a:lnTo>
                <a:lnTo>
                  <a:pt x="7982709" y="5888734"/>
                </a:lnTo>
                <a:lnTo>
                  <a:pt x="0" y="5888734"/>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1020041" y="6590845"/>
            <a:ext cx="7983220" cy="1905"/>
          </a:xfrm>
          <a:custGeom>
            <a:avLst/>
            <a:gdLst/>
            <a:ahLst/>
            <a:cxnLst/>
            <a:rect l="l" t="t" r="r" b="b"/>
            <a:pathLst>
              <a:path w="7983220" h="1904">
                <a:moveTo>
                  <a:pt x="0" y="0"/>
                </a:moveTo>
                <a:lnTo>
                  <a:pt x="7982709" y="1472"/>
                </a:lnTo>
              </a:path>
            </a:pathLst>
          </a:custGeom>
          <a:ln w="12699">
            <a:solidFill>
              <a:srgbClr val="CAC9BF"/>
            </a:solidFill>
          </a:ln>
        </p:spPr>
        <p:txBody>
          <a:bodyPr wrap="square" lIns="0" tIns="0" rIns="0" bIns="0" rtlCol="0"/>
          <a:lstStyle/>
          <a:p>
            <a:endParaRPr/>
          </a:p>
        </p:txBody>
      </p:sp>
      <p:sp>
        <p:nvSpPr>
          <p:cNvPr id="5" name="object 5"/>
          <p:cNvSpPr/>
          <p:nvPr/>
        </p:nvSpPr>
        <p:spPr>
          <a:xfrm>
            <a:off x="1020042" y="914401"/>
            <a:ext cx="7983220" cy="2578735"/>
          </a:xfrm>
          <a:custGeom>
            <a:avLst/>
            <a:gdLst/>
            <a:ahLst/>
            <a:cxnLst/>
            <a:rect l="l" t="t" r="r" b="b"/>
            <a:pathLst>
              <a:path w="7983220" h="2578735">
                <a:moveTo>
                  <a:pt x="0" y="0"/>
                </a:moveTo>
                <a:lnTo>
                  <a:pt x="7982710" y="0"/>
                </a:lnTo>
                <a:lnTo>
                  <a:pt x="7982710" y="2578606"/>
                </a:lnTo>
                <a:lnTo>
                  <a:pt x="0" y="2578606"/>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1020042" y="914401"/>
            <a:ext cx="7983220" cy="2578735"/>
          </a:xfrm>
          <a:custGeom>
            <a:avLst/>
            <a:gdLst/>
            <a:ahLst/>
            <a:cxnLst/>
            <a:rect l="l" t="t" r="r" b="b"/>
            <a:pathLst>
              <a:path w="7983220" h="2578735">
                <a:moveTo>
                  <a:pt x="0" y="0"/>
                </a:moveTo>
                <a:lnTo>
                  <a:pt x="7982709" y="0"/>
                </a:lnTo>
                <a:lnTo>
                  <a:pt x="7982709" y="2578607"/>
                </a:lnTo>
                <a:lnTo>
                  <a:pt x="0" y="2578607"/>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1073213" y="1297383"/>
            <a:ext cx="7934959" cy="1692771"/>
          </a:xfrm>
          <a:prstGeom prst="rect">
            <a:avLst/>
          </a:prstGeom>
        </p:spPr>
        <p:txBody>
          <a:bodyPr vert="horz" wrap="square" lIns="0" tIns="0" rIns="0" bIns="0" rtlCol="0">
            <a:spAutoFit/>
          </a:bodyPr>
          <a:lstStyle/>
          <a:p>
            <a:pPr marL="12065" marR="5080" algn="ctr">
              <a:lnSpc>
                <a:spcPts val="4400"/>
              </a:lnSpc>
            </a:pPr>
            <a:r>
              <a:rPr sz="3700" spc="-25" dirty="0">
                <a:solidFill>
                  <a:schemeClr val="tx2"/>
                </a:solidFill>
                <a:latin typeface="Calisto MT"/>
                <a:cs typeface="Calisto MT"/>
              </a:rPr>
              <a:t>An</a:t>
            </a:r>
            <a:r>
              <a:rPr sz="3700" spc="-5" dirty="0">
                <a:solidFill>
                  <a:schemeClr val="tx2"/>
                </a:solidFill>
                <a:latin typeface="Calisto MT"/>
                <a:cs typeface="Calisto MT"/>
              </a:rPr>
              <a:t> </a:t>
            </a:r>
            <a:r>
              <a:rPr sz="3700" spc="-20" dirty="0">
                <a:solidFill>
                  <a:schemeClr val="tx2"/>
                </a:solidFill>
                <a:latin typeface="Calisto MT"/>
                <a:cs typeface="Calisto MT"/>
              </a:rPr>
              <a:t>underst</a:t>
            </a:r>
            <a:r>
              <a:rPr sz="3700" spc="-5" dirty="0">
                <a:solidFill>
                  <a:schemeClr val="tx2"/>
                </a:solidFill>
                <a:latin typeface="Calisto MT"/>
                <a:cs typeface="Calisto MT"/>
              </a:rPr>
              <a:t>a</a:t>
            </a:r>
            <a:r>
              <a:rPr sz="3700" spc="-20" dirty="0">
                <a:solidFill>
                  <a:schemeClr val="tx2"/>
                </a:solidFill>
                <a:latin typeface="Calisto MT"/>
                <a:cs typeface="Calisto MT"/>
              </a:rPr>
              <a:t>ndin</a:t>
            </a:r>
            <a:r>
              <a:rPr sz="3700" dirty="0">
                <a:solidFill>
                  <a:schemeClr val="tx2"/>
                </a:solidFill>
                <a:latin typeface="Calisto MT"/>
                <a:cs typeface="Calisto MT"/>
              </a:rPr>
              <a:t>g</a:t>
            </a:r>
            <a:r>
              <a:rPr sz="3700" spc="-5" dirty="0">
                <a:solidFill>
                  <a:schemeClr val="tx2"/>
                </a:solidFill>
                <a:latin typeface="Calisto MT"/>
                <a:cs typeface="Calisto MT"/>
              </a:rPr>
              <a:t> </a:t>
            </a:r>
            <a:r>
              <a:rPr sz="3700" spc="-20" dirty="0">
                <a:solidFill>
                  <a:schemeClr val="tx2"/>
                </a:solidFill>
                <a:latin typeface="Calisto MT"/>
                <a:cs typeface="Calisto MT"/>
              </a:rPr>
              <a:t>of</a:t>
            </a:r>
            <a:r>
              <a:rPr sz="3700" spc="395" dirty="0">
                <a:solidFill>
                  <a:schemeClr val="tx2"/>
                </a:solidFill>
                <a:latin typeface="Calisto MT"/>
                <a:cs typeface="Calisto MT"/>
              </a:rPr>
              <a:t> </a:t>
            </a:r>
            <a:r>
              <a:rPr sz="3700" spc="-20" dirty="0">
                <a:solidFill>
                  <a:schemeClr val="tx2"/>
                </a:solidFill>
                <a:latin typeface="Calisto MT"/>
                <a:cs typeface="Calisto MT"/>
              </a:rPr>
              <a:t>th</a:t>
            </a:r>
            <a:r>
              <a:rPr sz="3700" dirty="0">
                <a:solidFill>
                  <a:schemeClr val="tx2"/>
                </a:solidFill>
                <a:latin typeface="Calisto MT"/>
                <a:cs typeface="Calisto MT"/>
              </a:rPr>
              <a:t>e</a:t>
            </a:r>
            <a:r>
              <a:rPr sz="3700" spc="-5" dirty="0">
                <a:solidFill>
                  <a:schemeClr val="tx2"/>
                </a:solidFill>
                <a:latin typeface="Calisto MT"/>
                <a:cs typeface="Calisto MT"/>
              </a:rPr>
              <a:t> </a:t>
            </a:r>
            <a:r>
              <a:rPr sz="3700" dirty="0">
                <a:solidFill>
                  <a:schemeClr val="tx2"/>
                </a:solidFill>
                <a:latin typeface="Calisto MT"/>
                <a:cs typeface="Calisto MT"/>
              </a:rPr>
              <a:t>d</a:t>
            </a:r>
            <a:r>
              <a:rPr sz="3700" spc="-55" dirty="0">
                <a:solidFill>
                  <a:schemeClr val="tx2"/>
                </a:solidFill>
                <a:latin typeface="Calisto MT"/>
                <a:cs typeface="Calisto MT"/>
              </a:rPr>
              <a:t>e</a:t>
            </a:r>
            <a:r>
              <a:rPr sz="3700" spc="-110" dirty="0">
                <a:solidFill>
                  <a:schemeClr val="tx2"/>
                </a:solidFill>
                <a:latin typeface="Calisto MT"/>
                <a:cs typeface="Calisto MT"/>
              </a:rPr>
              <a:t>v</a:t>
            </a:r>
            <a:r>
              <a:rPr sz="3700" spc="-20" dirty="0">
                <a:solidFill>
                  <a:schemeClr val="tx2"/>
                </a:solidFill>
                <a:latin typeface="Calisto MT"/>
                <a:cs typeface="Calisto MT"/>
              </a:rPr>
              <a:t>elop</a:t>
            </a:r>
            <a:r>
              <a:rPr sz="3700" spc="-5" dirty="0">
                <a:solidFill>
                  <a:schemeClr val="tx2"/>
                </a:solidFill>
                <a:latin typeface="Calisto MT"/>
                <a:cs typeface="Calisto MT"/>
              </a:rPr>
              <a:t>m</a:t>
            </a:r>
            <a:r>
              <a:rPr sz="3700" spc="-20" dirty="0">
                <a:solidFill>
                  <a:schemeClr val="tx2"/>
                </a:solidFill>
                <a:latin typeface="Calisto MT"/>
                <a:cs typeface="Calisto MT"/>
              </a:rPr>
              <a:t>ent</a:t>
            </a:r>
            <a:r>
              <a:rPr sz="3700" spc="-5" dirty="0">
                <a:solidFill>
                  <a:schemeClr val="tx2"/>
                </a:solidFill>
                <a:latin typeface="Calisto MT"/>
                <a:cs typeface="Calisto MT"/>
              </a:rPr>
              <a:t>a</a:t>
            </a:r>
            <a:r>
              <a:rPr sz="3700" spc="-10" dirty="0">
                <a:solidFill>
                  <a:schemeClr val="tx2"/>
                </a:solidFill>
                <a:latin typeface="Calisto MT"/>
                <a:cs typeface="Calisto MT"/>
              </a:rPr>
              <a:t>l</a:t>
            </a:r>
            <a:r>
              <a:rPr sz="3700" spc="-15" dirty="0">
                <a:solidFill>
                  <a:schemeClr val="tx2"/>
                </a:solidFill>
                <a:latin typeface="Calisto MT"/>
                <a:cs typeface="Calisto MT"/>
              </a:rPr>
              <a:t> p</a:t>
            </a:r>
            <a:r>
              <a:rPr sz="3700" dirty="0">
                <a:solidFill>
                  <a:schemeClr val="tx2"/>
                </a:solidFill>
                <a:latin typeface="Calisto MT"/>
                <a:cs typeface="Calisto MT"/>
              </a:rPr>
              <a:t>ro</a:t>
            </a:r>
            <a:r>
              <a:rPr sz="3700" spc="-5" dirty="0">
                <a:solidFill>
                  <a:schemeClr val="tx2"/>
                </a:solidFill>
                <a:latin typeface="Calisto MT"/>
                <a:cs typeface="Calisto MT"/>
              </a:rPr>
              <a:t>c</a:t>
            </a:r>
            <a:r>
              <a:rPr sz="3700" spc="-20" dirty="0">
                <a:solidFill>
                  <a:schemeClr val="tx2"/>
                </a:solidFill>
                <a:latin typeface="Calisto MT"/>
                <a:cs typeface="Calisto MT"/>
              </a:rPr>
              <a:t>ess</a:t>
            </a:r>
            <a:r>
              <a:rPr sz="3700" spc="-5" dirty="0">
                <a:solidFill>
                  <a:schemeClr val="tx2"/>
                </a:solidFill>
                <a:latin typeface="Calisto MT"/>
                <a:cs typeface="Calisto MT"/>
              </a:rPr>
              <a:t> </a:t>
            </a:r>
            <a:r>
              <a:rPr sz="3700" spc="-20" dirty="0">
                <a:solidFill>
                  <a:schemeClr val="tx2"/>
                </a:solidFill>
                <a:latin typeface="Calisto MT"/>
                <a:cs typeface="Calisto MT"/>
              </a:rPr>
              <a:t>of</a:t>
            </a:r>
            <a:r>
              <a:rPr sz="3700" spc="395" dirty="0">
                <a:solidFill>
                  <a:schemeClr val="tx2"/>
                </a:solidFill>
                <a:latin typeface="Calisto MT"/>
                <a:cs typeface="Calisto MT"/>
              </a:rPr>
              <a:t> </a:t>
            </a:r>
            <a:r>
              <a:rPr sz="3700" spc="-20" dirty="0">
                <a:solidFill>
                  <a:schemeClr val="tx2"/>
                </a:solidFill>
                <a:latin typeface="Calisto MT"/>
                <a:cs typeface="Calisto MT"/>
              </a:rPr>
              <a:t>sup</a:t>
            </a:r>
            <a:r>
              <a:rPr sz="3700" dirty="0">
                <a:solidFill>
                  <a:schemeClr val="tx2"/>
                </a:solidFill>
                <a:latin typeface="Calisto MT"/>
                <a:cs typeface="Calisto MT"/>
              </a:rPr>
              <a:t>e</a:t>
            </a:r>
            <a:r>
              <a:rPr sz="3700" spc="105" dirty="0">
                <a:solidFill>
                  <a:schemeClr val="tx2"/>
                </a:solidFill>
                <a:latin typeface="Calisto MT"/>
                <a:cs typeface="Calisto MT"/>
              </a:rPr>
              <a:t>r</a:t>
            </a:r>
            <a:r>
              <a:rPr sz="3700" spc="-20" dirty="0">
                <a:solidFill>
                  <a:schemeClr val="tx2"/>
                </a:solidFill>
                <a:latin typeface="Calisto MT"/>
                <a:cs typeface="Calisto MT"/>
              </a:rPr>
              <a:t>visees</a:t>
            </a:r>
            <a:r>
              <a:rPr sz="3700" spc="-5" dirty="0">
                <a:solidFill>
                  <a:schemeClr val="tx2"/>
                </a:solidFill>
                <a:latin typeface="Calisto MT"/>
                <a:cs typeface="Calisto MT"/>
              </a:rPr>
              <a:t> ca</a:t>
            </a:r>
            <a:r>
              <a:rPr sz="3700" spc="-25" dirty="0">
                <a:solidFill>
                  <a:schemeClr val="tx2"/>
                </a:solidFill>
                <a:latin typeface="Calisto MT"/>
                <a:cs typeface="Calisto MT"/>
              </a:rPr>
              <a:t>n</a:t>
            </a:r>
            <a:r>
              <a:rPr sz="3700" spc="-5" dirty="0">
                <a:solidFill>
                  <a:schemeClr val="tx2"/>
                </a:solidFill>
                <a:latin typeface="Calisto MT"/>
                <a:cs typeface="Calisto MT"/>
              </a:rPr>
              <a:t> </a:t>
            </a:r>
            <a:r>
              <a:rPr sz="3700" spc="-20" dirty="0">
                <a:solidFill>
                  <a:schemeClr val="tx2"/>
                </a:solidFill>
                <a:latin typeface="Calisto MT"/>
                <a:cs typeface="Calisto MT"/>
              </a:rPr>
              <a:t>b</a:t>
            </a:r>
            <a:r>
              <a:rPr sz="3700" dirty="0">
                <a:solidFill>
                  <a:schemeClr val="tx2"/>
                </a:solidFill>
                <a:latin typeface="Calisto MT"/>
                <a:cs typeface="Calisto MT"/>
              </a:rPr>
              <a:t>e </a:t>
            </a:r>
            <a:r>
              <a:rPr sz="3700" spc="-20" dirty="0">
                <a:solidFill>
                  <a:schemeClr val="tx2"/>
                </a:solidFill>
                <a:latin typeface="Calisto MT"/>
                <a:cs typeface="Calisto MT"/>
              </a:rPr>
              <a:t>in</a:t>
            </a:r>
            <a:r>
              <a:rPr sz="3700" spc="-5" dirty="0">
                <a:solidFill>
                  <a:schemeClr val="tx2"/>
                </a:solidFill>
                <a:latin typeface="Calisto MT"/>
                <a:cs typeface="Calisto MT"/>
              </a:rPr>
              <a:t>c</a:t>
            </a:r>
            <a:r>
              <a:rPr sz="3700" spc="-20" dirty="0">
                <a:solidFill>
                  <a:schemeClr val="tx2"/>
                </a:solidFill>
                <a:latin typeface="Calisto MT"/>
                <a:cs typeface="Calisto MT"/>
              </a:rPr>
              <a:t>o</a:t>
            </a:r>
            <a:r>
              <a:rPr sz="3700" spc="90" dirty="0">
                <a:solidFill>
                  <a:schemeClr val="tx2"/>
                </a:solidFill>
                <a:latin typeface="Calisto MT"/>
                <a:cs typeface="Calisto MT"/>
              </a:rPr>
              <a:t>r</a:t>
            </a:r>
            <a:r>
              <a:rPr sz="3700" spc="-20" dirty="0">
                <a:solidFill>
                  <a:schemeClr val="tx2"/>
                </a:solidFill>
                <a:latin typeface="Calisto MT"/>
                <a:cs typeface="Calisto MT"/>
              </a:rPr>
              <a:t>p</a:t>
            </a:r>
            <a:r>
              <a:rPr sz="3700" dirty="0">
                <a:solidFill>
                  <a:schemeClr val="tx2"/>
                </a:solidFill>
                <a:latin typeface="Calisto MT"/>
                <a:cs typeface="Calisto MT"/>
              </a:rPr>
              <a:t>or</a:t>
            </a:r>
            <a:r>
              <a:rPr sz="3700" spc="-5" dirty="0">
                <a:solidFill>
                  <a:schemeClr val="tx2"/>
                </a:solidFill>
                <a:latin typeface="Calisto MT"/>
                <a:cs typeface="Calisto MT"/>
              </a:rPr>
              <a:t>a</a:t>
            </a:r>
            <a:r>
              <a:rPr sz="3700" spc="-15" dirty="0">
                <a:solidFill>
                  <a:schemeClr val="tx2"/>
                </a:solidFill>
                <a:latin typeface="Calisto MT"/>
                <a:cs typeface="Calisto MT"/>
              </a:rPr>
              <a:t>t</a:t>
            </a:r>
            <a:r>
              <a:rPr sz="3700" dirty="0">
                <a:solidFill>
                  <a:schemeClr val="tx2"/>
                </a:solidFill>
                <a:latin typeface="Calisto MT"/>
                <a:cs typeface="Calisto MT"/>
              </a:rPr>
              <a:t>ed</a:t>
            </a:r>
            <a:r>
              <a:rPr sz="3700" spc="-5" dirty="0">
                <a:solidFill>
                  <a:schemeClr val="tx2"/>
                </a:solidFill>
                <a:latin typeface="Calisto MT"/>
                <a:cs typeface="Calisto MT"/>
              </a:rPr>
              <a:t> </a:t>
            </a:r>
            <a:r>
              <a:rPr sz="3700" spc="-20" dirty="0">
                <a:solidFill>
                  <a:schemeClr val="tx2"/>
                </a:solidFill>
                <a:latin typeface="Calisto MT"/>
                <a:cs typeface="Calisto MT"/>
              </a:rPr>
              <a:t>into</a:t>
            </a:r>
            <a:r>
              <a:rPr sz="3700" spc="-5" dirty="0">
                <a:solidFill>
                  <a:schemeClr val="tx2"/>
                </a:solidFill>
                <a:latin typeface="Calisto MT"/>
                <a:cs typeface="Calisto MT"/>
              </a:rPr>
              <a:t> a</a:t>
            </a:r>
            <a:r>
              <a:rPr sz="3700" spc="-10" dirty="0">
                <a:solidFill>
                  <a:schemeClr val="tx2"/>
                </a:solidFill>
                <a:latin typeface="Calisto MT"/>
                <a:cs typeface="Calisto MT"/>
              </a:rPr>
              <a:t>ll</a:t>
            </a:r>
            <a:r>
              <a:rPr sz="3700" spc="-5" dirty="0">
                <a:solidFill>
                  <a:schemeClr val="tx2"/>
                </a:solidFill>
                <a:latin typeface="Calisto MT"/>
                <a:cs typeface="Calisto MT"/>
              </a:rPr>
              <a:t> </a:t>
            </a:r>
            <a:r>
              <a:rPr sz="3700" spc="-15" dirty="0">
                <a:solidFill>
                  <a:schemeClr val="tx2"/>
                </a:solidFill>
                <a:latin typeface="Calisto MT"/>
                <a:cs typeface="Calisto MT"/>
              </a:rPr>
              <a:t>theoreti</a:t>
            </a:r>
            <a:r>
              <a:rPr sz="3700" spc="-5" dirty="0">
                <a:solidFill>
                  <a:schemeClr val="tx2"/>
                </a:solidFill>
                <a:latin typeface="Calisto MT"/>
                <a:cs typeface="Calisto MT"/>
              </a:rPr>
              <a:t>ca</a:t>
            </a:r>
            <a:r>
              <a:rPr sz="3700" spc="-10" dirty="0">
                <a:solidFill>
                  <a:schemeClr val="tx2"/>
                </a:solidFill>
                <a:latin typeface="Calisto MT"/>
                <a:cs typeface="Calisto MT"/>
              </a:rPr>
              <a:t>l</a:t>
            </a:r>
            <a:endParaRPr sz="3700" dirty="0">
              <a:solidFill>
                <a:schemeClr val="tx2"/>
              </a:solidFill>
              <a:latin typeface="Calisto MT"/>
              <a:cs typeface="Calisto MT"/>
            </a:endParaRPr>
          </a:p>
        </p:txBody>
      </p:sp>
      <p:sp>
        <p:nvSpPr>
          <p:cNvPr id="8" name="object 8"/>
          <p:cNvSpPr txBox="1"/>
          <p:nvPr/>
        </p:nvSpPr>
        <p:spPr>
          <a:xfrm>
            <a:off x="1592377" y="2986483"/>
            <a:ext cx="7052309" cy="2844368"/>
          </a:xfrm>
          <a:prstGeom prst="rect">
            <a:avLst/>
          </a:prstGeom>
        </p:spPr>
        <p:txBody>
          <a:bodyPr vert="horz" wrap="square" lIns="0" tIns="0" rIns="0" bIns="0" rtlCol="0">
            <a:spAutoFit/>
          </a:bodyPr>
          <a:lstStyle/>
          <a:p>
            <a:pPr marL="732155">
              <a:lnSpc>
                <a:spcPct val="100000"/>
              </a:lnSpc>
            </a:pPr>
            <a:r>
              <a:rPr sz="3700" spc="-15" dirty="0">
                <a:solidFill>
                  <a:schemeClr val="tx2"/>
                </a:solidFill>
                <a:latin typeface="Calisto MT"/>
                <a:cs typeface="Calisto MT"/>
              </a:rPr>
              <a:t>fr</a:t>
            </a:r>
            <a:r>
              <a:rPr sz="3700" spc="-5" dirty="0">
                <a:solidFill>
                  <a:schemeClr val="tx2"/>
                </a:solidFill>
                <a:latin typeface="Calisto MT"/>
                <a:cs typeface="Calisto MT"/>
              </a:rPr>
              <a:t>am</a:t>
            </a:r>
            <a:r>
              <a:rPr sz="3700" spc="-55" dirty="0">
                <a:solidFill>
                  <a:schemeClr val="tx2"/>
                </a:solidFill>
                <a:latin typeface="Calisto MT"/>
                <a:cs typeface="Calisto MT"/>
              </a:rPr>
              <a:t>e</a:t>
            </a:r>
            <a:r>
              <a:rPr sz="3700" spc="-90" dirty="0">
                <a:solidFill>
                  <a:schemeClr val="tx2"/>
                </a:solidFill>
                <a:latin typeface="Calisto MT"/>
                <a:cs typeface="Calisto MT"/>
              </a:rPr>
              <a:t>w</a:t>
            </a:r>
            <a:r>
              <a:rPr sz="3700" spc="-20" dirty="0">
                <a:solidFill>
                  <a:schemeClr val="tx2"/>
                </a:solidFill>
                <a:latin typeface="Calisto MT"/>
                <a:cs typeface="Calisto MT"/>
              </a:rPr>
              <a:t>orks</a:t>
            </a:r>
            <a:r>
              <a:rPr sz="3700" spc="-5" dirty="0">
                <a:solidFill>
                  <a:schemeClr val="tx2"/>
                </a:solidFill>
                <a:latin typeface="Calisto MT"/>
                <a:cs typeface="Calisto MT"/>
              </a:rPr>
              <a:t> </a:t>
            </a:r>
            <a:r>
              <a:rPr sz="3700" spc="-20" dirty="0">
                <a:solidFill>
                  <a:schemeClr val="tx2"/>
                </a:solidFill>
                <a:latin typeface="Calisto MT"/>
                <a:cs typeface="Calisto MT"/>
              </a:rPr>
              <a:t>of</a:t>
            </a:r>
            <a:r>
              <a:rPr sz="3700" spc="395" dirty="0">
                <a:solidFill>
                  <a:schemeClr val="tx2"/>
                </a:solidFill>
                <a:latin typeface="Calisto MT"/>
                <a:cs typeface="Calisto MT"/>
              </a:rPr>
              <a:t> </a:t>
            </a:r>
            <a:r>
              <a:rPr sz="3700" spc="-20" dirty="0">
                <a:solidFill>
                  <a:schemeClr val="tx2"/>
                </a:solidFill>
                <a:latin typeface="Calisto MT"/>
                <a:cs typeface="Calisto MT"/>
              </a:rPr>
              <a:t>sup</a:t>
            </a:r>
            <a:r>
              <a:rPr sz="3700" dirty="0">
                <a:solidFill>
                  <a:schemeClr val="tx2"/>
                </a:solidFill>
                <a:latin typeface="Calisto MT"/>
                <a:cs typeface="Calisto MT"/>
              </a:rPr>
              <a:t>e</a:t>
            </a:r>
            <a:r>
              <a:rPr sz="3700" spc="105" dirty="0">
                <a:solidFill>
                  <a:schemeClr val="tx2"/>
                </a:solidFill>
                <a:latin typeface="Calisto MT"/>
                <a:cs typeface="Calisto MT"/>
              </a:rPr>
              <a:t>r</a:t>
            </a:r>
            <a:r>
              <a:rPr sz="3700" spc="-15" dirty="0">
                <a:solidFill>
                  <a:schemeClr val="tx2"/>
                </a:solidFill>
                <a:latin typeface="Calisto MT"/>
                <a:cs typeface="Calisto MT"/>
              </a:rPr>
              <a:t>vision.</a:t>
            </a:r>
            <a:endParaRPr sz="3700" dirty="0">
              <a:solidFill>
                <a:schemeClr val="tx2"/>
              </a:solidFill>
              <a:latin typeface="Calisto MT"/>
              <a:cs typeface="Calisto MT"/>
            </a:endParaRPr>
          </a:p>
          <a:p>
            <a:pPr>
              <a:lnSpc>
                <a:spcPct val="100000"/>
              </a:lnSpc>
            </a:pPr>
            <a:endParaRPr sz="3700" dirty="0">
              <a:latin typeface="Times New Roman"/>
              <a:cs typeface="Times New Roman"/>
            </a:endParaRPr>
          </a:p>
          <a:p>
            <a:pPr marL="12700" marR="5080" algn="ctr">
              <a:lnSpc>
                <a:spcPct val="100000"/>
              </a:lnSpc>
              <a:spcBef>
                <a:spcPts val="2485"/>
              </a:spcBef>
            </a:pPr>
            <a:r>
              <a:rPr sz="3000" spc="-25" dirty="0">
                <a:solidFill>
                  <a:srgbClr val="404040"/>
                </a:solidFill>
                <a:latin typeface="Calisto MT"/>
                <a:cs typeface="Calisto MT"/>
              </a:rPr>
              <a:t>H</a:t>
            </a:r>
            <a:r>
              <a:rPr sz="3000" spc="-90" dirty="0">
                <a:solidFill>
                  <a:srgbClr val="404040"/>
                </a:solidFill>
                <a:latin typeface="Calisto MT"/>
                <a:cs typeface="Calisto MT"/>
              </a:rPr>
              <a:t>ow</a:t>
            </a:r>
            <a:r>
              <a:rPr sz="3000" spc="-45" dirty="0">
                <a:solidFill>
                  <a:srgbClr val="404040"/>
                </a:solidFill>
                <a:latin typeface="Calisto MT"/>
                <a:cs typeface="Calisto MT"/>
              </a:rPr>
              <a:t>e</a:t>
            </a:r>
            <a:r>
              <a:rPr sz="3000" spc="-90" dirty="0">
                <a:solidFill>
                  <a:srgbClr val="404040"/>
                </a:solidFill>
                <a:latin typeface="Calisto MT"/>
                <a:cs typeface="Calisto MT"/>
              </a:rPr>
              <a:t>v</a:t>
            </a:r>
            <a:r>
              <a:rPr sz="3000" dirty="0">
                <a:solidFill>
                  <a:srgbClr val="404040"/>
                </a:solidFill>
                <a:latin typeface="Calisto MT"/>
                <a:cs typeface="Calisto MT"/>
              </a:rPr>
              <a:t>e</a:t>
            </a:r>
            <a:r>
              <a:rPr sz="3000" spc="-195" dirty="0">
                <a:solidFill>
                  <a:srgbClr val="404040"/>
                </a:solidFill>
                <a:latin typeface="Calisto MT"/>
                <a:cs typeface="Calisto MT"/>
              </a:rPr>
              <a:t>r</a:t>
            </a:r>
            <a:r>
              <a:rPr sz="3000" spc="-10" dirty="0">
                <a:solidFill>
                  <a:srgbClr val="404040"/>
                </a:solidFill>
                <a:latin typeface="Calisto MT"/>
                <a:cs typeface="Calisto MT"/>
              </a:rPr>
              <a:t>,</a:t>
            </a:r>
            <a:r>
              <a:rPr sz="3000" spc="-5" dirty="0">
                <a:solidFill>
                  <a:srgbClr val="404040"/>
                </a:solidFill>
                <a:latin typeface="Calisto MT"/>
                <a:cs typeface="Calisto MT"/>
              </a:rPr>
              <a:t> </a:t>
            </a:r>
            <a:r>
              <a:rPr sz="3000" spc="-15" dirty="0">
                <a:solidFill>
                  <a:srgbClr val="404040"/>
                </a:solidFill>
                <a:latin typeface="Calisto MT"/>
                <a:cs typeface="Calisto MT"/>
              </a:rPr>
              <a:t>in</a:t>
            </a:r>
            <a:r>
              <a:rPr sz="3000" spc="-5" dirty="0">
                <a:solidFill>
                  <a:srgbClr val="404040"/>
                </a:solidFill>
                <a:latin typeface="Calisto MT"/>
                <a:cs typeface="Calisto MT"/>
              </a:rPr>
              <a:t> </a:t>
            </a:r>
            <a:r>
              <a:rPr sz="3000" spc="-15" dirty="0">
                <a:solidFill>
                  <a:srgbClr val="404040"/>
                </a:solidFill>
                <a:latin typeface="Calisto MT"/>
                <a:cs typeface="Calisto MT"/>
              </a:rPr>
              <a:t>usin</a:t>
            </a:r>
            <a:r>
              <a:rPr sz="3000" dirty="0">
                <a:solidFill>
                  <a:srgbClr val="404040"/>
                </a:solidFill>
                <a:latin typeface="Calisto MT"/>
                <a:cs typeface="Calisto MT"/>
              </a:rPr>
              <a:t>g</a:t>
            </a:r>
            <a:r>
              <a:rPr sz="3000" spc="-5" dirty="0">
                <a:solidFill>
                  <a:srgbClr val="404040"/>
                </a:solidFill>
                <a:latin typeface="Calisto MT"/>
                <a:cs typeface="Calisto MT"/>
              </a:rPr>
              <a:t> </a:t>
            </a:r>
            <a:r>
              <a:rPr sz="3000" dirty="0">
                <a:solidFill>
                  <a:srgbClr val="404040"/>
                </a:solidFill>
                <a:latin typeface="Calisto MT"/>
                <a:cs typeface="Calisto MT"/>
              </a:rPr>
              <a:t>a</a:t>
            </a:r>
            <a:r>
              <a:rPr sz="3000" spc="-5" dirty="0">
                <a:solidFill>
                  <a:srgbClr val="404040"/>
                </a:solidFill>
                <a:latin typeface="Calisto MT"/>
                <a:cs typeface="Calisto MT"/>
              </a:rPr>
              <a:t> </a:t>
            </a:r>
            <a:r>
              <a:rPr sz="3000" spc="-15" dirty="0">
                <a:solidFill>
                  <a:srgbClr val="404040"/>
                </a:solidFill>
                <a:latin typeface="Calisto MT"/>
                <a:cs typeface="Calisto MT"/>
              </a:rPr>
              <a:t>defin</a:t>
            </a:r>
            <a:r>
              <a:rPr sz="3000" dirty="0">
                <a:solidFill>
                  <a:srgbClr val="404040"/>
                </a:solidFill>
                <a:latin typeface="Calisto MT"/>
                <a:cs typeface="Calisto MT"/>
              </a:rPr>
              <a:t>ed</a:t>
            </a:r>
            <a:r>
              <a:rPr sz="3000" spc="-5" dirty="0">
                <a:solidFill>
                  <a:srgbClr val="404040"/>
                </a:solidFill>
                <a:latin typeface="Calisto MT"/>
                <a:cs typeface="Calisto MT"/>
              </a:rPr>
              <a:t> </a:t>
            </a:r>
            <a:r>
              <a:rPr sz="3000" spc="-25" dirty="0">
                <a:solidFill>
                  <a:srgbClr val="404040"/>
                </a:solidFill>
                <a:latin typeface="Calisto MT"/>
                <a:cs typeface="Calisto MT"/>
              </a:rPr>
              <a:t>D</a:t>
            </a:r>
            <a:r>
              <a:rPr sz="3000" spc="-60" dirty="0">
                <a:solidFill>
                  <a:srgbClr val="404040"/>
                </a:solidFill>
                <a:latin typeface="Calisto MT"/>
                <a:cs typeface="Calisto MT"/>
              </a:rPr>
              <a:t>e</a:t>
            </a:r>
            <a:r>
              <a:rPr sz="3000" spc="-90" dirty="0">
                <a:solidFill>
                  <a:srgbClr val="404040"/>
                </a:solidFill>
                <a:latin typeface="Calisto MT"/>
                <a:cs typeface="Calisto MT"/>
              </a:rPr>
              <a:t>v</a:t>
            </a:r>
            <a:r>
              <a:rPr sz="3000" spc="-15" dirty="0">
                <a:solidFill>
                  <a:srgbClr val="404040"/>
                </a:solidFill>
                <a:latin typeface="Calisto MT"/>
                <a:cs typeface="Calisto MT"/>
              </a:rPr>
              <a:t>elop</a:t>
            </a:r>
            <a:r>
              <a:rPr sz="3000" spc="-5" dirty="0">
                <a:solidFill>
                  <a:srgbClr val="404040"/>
                </a:solidFill>
                <a:latin typeface="Calisto MT"/>
                <a:cs typeface="Calisto MT"/>
              </a:rPr>
              <a:t>m</a:t>
            </a:r>
            <a:r>
              <a:rPr sz="3000" spc="-15" dirty="0">
                <a:solidFill>
                  <a:srgbClr val="404040"/>
                </a:solidFill>
                <a:latin typeface="Calisto MT"/>
                <a:cs typeface="Calisto MT"/>
              </a:rPr>
              <a:t>ent</a:t>
            </a:r>
            <a:r>
              <a:rPr sz="3000" spc="-5" dirty="0">
                <a:solidFill>
                  <a:srgbClr val="404040"/>
                </a:solidFill>
                <a:latin typeface="Calisto MT"/>
                <a:cs typeface="Calisto MT"/>
              </a:rPr>
              <a:t>a</a:t>
            </a:r>
            <a:r>
              <a:rPr sz="3000" spc="-10" dirty="0">
                <a:solidFill>
                  <a:srgbClr val="404040"/>
                </a:solidFill>
                <a:latin typeface="Calisto MT"/>
                <a:cs typeface="Calisto MT"/>
              </a:rPr>
              <a:t>l</a:t>
            </a:r>
            <a:r>
              <a:rPr sz="3000" spc="-15" dirty="0">
                <a:solidFill>
                  <a:srgbClr val="404040"/>
                </a:solidFill>
                <a:latin typeface="Calisto MT"/>
                <a:cs typeface="Calisto MT"/>
              </a:rPr>
              <a:t> Theoreti</a:t>
            </a:r>
            <a:r>
              <a:rPr sz="3000" spc="-5" dirty="0">
                <a:solidFill>
                  <a:srgbClr val="404040"/>
                </a:solidFill>
                <a:latin typeface="Calisto MT"/>
                <a:cs typeface="Calisto MT"/>
              </a:rPr>
              <a:t>ca</a:t>
            </a:r>
            <a:r>
              <a:rPr sz="3000" spc="-10" dirty="0">
                <a:solidFill>
                  <a:srgbClr val="404040"/>
                </a:solidFill>
                <a:latin typeface="Calisto MT"/>
                <a:cs typeface="Calisto MT"/>
              </a:rPr>
              <a:t>l</a:t>
            </a:r>
            <a:r>
              <a:rPr sz="3000" spc="-5" dirty="0">
                <a:solidFill>
                  <a:srgbClr val="404040"/>
                </a:solidFill>
                <a:latin typeface="Calisto MT"/>
                <a:cs typeface="Calisto MT"/>
              </a:rPr>
              <a:t> </a:t>
            </a:r>
            <a:r>
              <a:rPr sz="3000" spc="-65" dirty="0">
                <a:solidFill>
                  <a:srgbClr val="404040"/>
                </a:solidFill>
                <a:latin typeface="Calisto MT"/>
                <a:cs typeface="Calisto MT"/>
              </a:rPr>
              <a:t>F</a:t>
            </a:r>
            <a:r>
              <a:rPr sz="3000" dirty="0">
                <a:solidFill>
                  <a:srgbClr val="404040"/>
                </a:solidFill>
                <a:latin typeface="Calisto MT"/>
                <a:cs typeface="Calisto MT"/>
              </a:rPr>
              <a:t>r</a:t>
            </a:r>
            <a:r>
              <a:rPr sz="3000" spc="-5" dirty="0">
                <a:solidFill>
                  <a:srgbClr val="404040"/>
                </a:solidFill>
                <a:latin typeface="Calisto MT"/>
                <a:cs typeface="Calisto MT"/>
              </a:rPr>
              <a:t>am</a:t>
            </a:r>
            <a:r>
              <a:rPr sz="3000" spc="-45" dirty="0">
                <a:solidFill>
                  <a:srgbClr val="404040"/>
                </a:solidFill>
                <a:latin typeface="Calisto MT"/>
                <a:cs typeface="Calisto MT"/>
              </a:rPr>
              <a:t>e</a:t>
            </a:r>
            <a:r>
              <a:rPr sz="3000" spc="-75" dirty="0">
                <a:solidFill>
                  <a:srgbClr val="404040"/>
                </a:solidFill>
                <a:latin typeface="Calisto MT"/>
                <a:cs typeface="Calisto MT"/>
              </a:rPr>
              <a:t>w</a:t>
            </a:r>
            <a:r>
              <a:rPr sz="3000" spc="-15" dirty="0">
                <a:solidFill>
                  <a:srgbClr val="404040"/>
                </a:solidFill>
                <a:latin typeface="Calisto MT"/>
                <a:cs typeface="Calisto MT"/>
              </a:rPr>
              <a:t>ork</a:t>
            </a:r>
            <a:r>
              <a:rPr sz="3000" spc="-5" dirty="0">
                <a:solidFill>
                  <a:srgbClr val="404040"/>
                </a:solidFill>
                <a:latin typeface="Calisto MT"/>
                <a:cs typeface="Calisto MT"/>
              </a:rPr>
              <a:t> </a:t>
            </a:r>
            <a:r>
              <a:rPr sz="3000" spc="-15" dirty="0">
                <a:solidFill>
                  <a:srgbClr val="404040"/>
                </a:solidFill>
                <a:latin typeface="Calisto MT"/>
                <a:cs typeface="Calisto MT"/>
              </a:rPr>
              <a:t>for</a:t>
            </a:r>
            <a:r>
              <a:rPr sz="3000" spc="-5" dirty="0">
                <a:solidFill>
                  <a:srgbClr val="404040"/>
                </a:solidFill>
                <a:latin typeface="Calisto MT"/>
                <a:cs typeface="Calisto MT"/>
              </a:rPr>
              <a:t> </a:t>
            </a:r>
            <a:r>
              <a:rPr sz="3000" spc="-20" dirty="0">
                <a:solidFill>
                  <a:srgbClr val="404040"/>
                </a:solidFill>
                <a:latin typeface="Calisto MT"/>
                <a:cs typeface="Calisto MT"/>
              </a:rPr>
              <a:t>p</a:t>
            </a:r>
            <a:r>
              <a:rPr sz="3000" dirty="0">
                <a:solidFill>
                  <a:srgbClr val="404040"/>
                </a:solidFill>
                <a:latin typeface="Calisto MT"/>
                <a:cs typeface="Calisto MT"/>
              </a:rPr>
              <a:t>r</a:t>
            </a:r>
            <a:r>
              <a:rPr sz="3000" spc="-5" dirty="0">
                <a:solidFill>
                  <a:srgbClr val="404040"/>
                </a:solidFill>
                <a:latin typeface="Calisto MT"/>
                <a:cs typeface="Calisto MT"/>
              </a:rPr>
              <a:t>ac</a:t>
            </a:r>
            <a:r>
              <a:rPr sz="3000" spc="-10" dirty="0">
                <a:solidFill>
                  <a:srgbClr val="404040"/>
                </a:solidFill>
                <a:latin typeface="Calisto MT"/>
                <a:cs typeface="Calisto MT"/>
              </a:rPr>
              <a:t>ti</a:t>
            </a:r>
            <a:r>
              <a:rPr sz="3000" spc="-5" dirty="0">
                <a:solidFill>
                  <a:srgbClr val="404040"/>
                </a:solidFill>
                <a:latin typeface="Calisto MT"/>
                <a:cs typeface="Calisto MT"/>
              </a:rPr>
              <a:t>c</a:t>
            </a:r>
            <a:r>
              <a:rPr sz="3000" spc="-150" dirty="0">
                <a:solidFill>
                  <a:srgbClr val="404040"/>
                </a:solidFill>
                <a:latin typeface="Calisto MT"/>
                <a:cs typeface="Calisto MT"/>
              </a:rPr>
              <a:t>e</a:t>
            </a:r>
            <a:r>
              <a:rPr sz="3000" spc="-10" dirty="0">
                <a:solidFill>
                  <a:srgbClr val="404040"/>
                </a:solidFill>
                <a:latin typeface="Calisto MT"/>
                <a:cs typeface="Calisto MT"/>
              </a:rPr>
              <a:t>,</a:t>
            </a:r>
            <a:r>
              <a:rPr sz="3000" spc="-5" dirty="0">
                <a:solidFill>
                  <a:srgbClr val="404040"/>
                </a:solidFill>
                <a:latin typeface="Calisto MT"/>
                <a:cs typeface="Calisto MT"/>
              </a:rPr>
              <a:t> </a:t>
            </a:r>
            <a:r>
              <a:rPr sz="3000" spc="-15" dirty="0">
                <a:solidFill>
                  <a:srgbClr val="404040"/>
                </a:solidFill>
                <a:latin typeface="Calisto MT"/>
                <a:cs typeface="Calisto MT"/>
              </a:rPr>
              <a:t>th</a:t>
            </a:r>
            <a:r>
              <a:rPr sz="3000" dirty="0">
                <a:solidFill>
                  <a:srgbClr val="404040"/>
                </a:solidFill>
                <a:latin typeface="Calisto MT"/>
                <a:cs typeface="Calisto MT"/>
              </a:rPr>
              <a:t>e d</a:t>
            </a:r>
            <a:r>
              <a:rPr sz="3000" spc="-45" dirty="0">
                <a:solidFill>
                  <a:srgbClr val="404040"/>
                </a:solidFill>
                <a:latin typeface="Calisto MT"/>
                <a:cs typeface="Calisto MT"/>
              </a:rPr>
              <a:t>e</a:t>
            </a:r>
            <a:r>
              <a:rPr sz="3000" spc="-90" dirty="0">
                <a:solidFill>
                  <a:srgbClr val="404040"/>
                </a:solidFill>
                <a:latin typeface="Calisto MT"/>
                <a:cs typeface="Calisto MT"/>
              </a:rPr>
              <a:t>v</a:t>
            </a:r>
            <a:r>
              <a:rPr sz="3000" spc="-15" dirty="0">
                <a:solidFill>
                  <a:srgbClr val="404040"/>
                </a:solidFill>
                <a:latin typeface="Calisto MT"/>
                <a:cs typeface="Calisto MT"/>
              </a:rPr>
              <a:t>elop</a:t>
            </a:r>
            <a:r>
              <a:rPr sz="3000" spc="-5" dirty="0">
                <a:solidFill>
                  <a:srgbClr val="404040"/>
                </a:solidFill>
                <a:latin typeface="Calisto MT"/>
                <a:cs typeface="Calisto MT"/>
              </a:rPr>
              <a:t>m</a:t>
            </a:r>
            <a:r>
              <a:rPr sz="3000" spc="-15" dirty="0">
                <a:solidFill>
                  <a:srgbClr val="404040"/>
                </a:solidFill>
                <a:latin typeface="Calisto MT"/>
                <a:cs typeface="Calisto MT"/>
              </a:rPr>
              <a:t>ent</a:t>
            </a:r>
            <a:r>
              <a:rPr sz="3000" spc="-5" dirty="0">
                <a:solidFill>
                  <a:srgbClr val="404040"/>
                </a:solidFill>
                <a:latin typeface="Calisto MT"/>
                <a:cs typeface="Calisto MT"/>
              </a:rPr>
              <a:t>a</a:t>
            </a:r>
            <a:r>
              <a:rPr sz="3000" spc="-10" dirty="0">
                <a:solidFill>
                  <a:srgbClr val="404040"/>
                </a:solidFill>
                <a:latin typeface="Calisto MT"/>
                <a:cs typeface="Calisto MT"/>
              </a:rPr>
              <a:t>l</a:t>
            </a:r>
            <a:r>
              <a:rPr sz="3000" spc="-5" dirty="0">
                <a:solidFill>
                  <a:srgbClr val="404040"/>
                </a:solidFill>
                <a:latin typeface="Calisto MT"/>
                <a:cs typeface="Calisto MT"/>
              </a:rPr>
              <a:t> </a:t>
            </a:r>
            <a:r>
              <a:rPr sz="3000" spc="-20" dirty="0">
                <a:solidFill>
                  <a:srgbClr val="404040"/>
                </a:solidFill>
                <a:latin typeface="Calisto MT"/>
                <a:cs typeface="Calisto MT"/>
              </a:rPr>
              <a:t>p</a:t>
            </a:r>
            <a:r>
              <a:rPr sz="3000" dirty="0">
                <a:solidFill>
                  <a:srgbClr val="404040"/>
                </a:solidFill>
                <a:latin typeface="Calisto MT"/>
                <a:cs typeface="Calisto MT"/>
              </a:rPr>
              <a:t>roc</a:t>
            </a:r>
            <a:r>
              <a:rPr sz="3000" spc="-15" dirty="0">
                <a:solidFill>
                  <a:srgbClr val="404040"/>
                </a:solidFill>
                <a:latin typeface="Calisto MT"/>
                <a:cs typeface="Calisto MT"/>
              </a:rPr>
              <a:t>ess</a:t>
            </a:r>
            <a:r>
              <a:rPr sz="3000" spc="-5" dirty="0">
                <a:solidFill>
                  <a:srgbClr val="404040"/>
                </a:solidFill>
                <a:latin typeface="Calisto MT"/>
                <a:cs typeface="Calisto MT"/>
              </a:rPr>
              <a:t> </a:t>
            </a:r>
            <a:r>
              <a:rPr sz="3000" spc="-10" dirty="0">
                <a:solidFill>
                  <a:srgbClr val="404040"/>
                </a:solidFill>
                <a:latin typeface="Calisto MT"/>
                <a:cs typeface="Calisto MT"/>
              </a:rPr>
              <a:t>t</a:t>
            </a:r>
            <a:r>
              <a:rPr sz="3000" spc="-5" dirty="0">
                <a:solidFill>
                  <a:srgbClr val="404040"/>
                </a:solidFill>
                <a:latin typeface="Calisto MT"/>
                <a:cs typeface="Calisto MT"/>
              </a:rPr>
              <a:t>a</a:t>
            </a:r>
            <a:r>
              <a:rPr sz="3000" spc="-15" dirty="0">
                <a:solidFill>
                  <a:srgbClr val="404040"/>
                </a:solidFill>
                <a:latin typeface="Calisto MT"/>
                <a:cs typeface="Calisto MT"/>
              </a:rPr>
              <a:t>kes</a:t>
            </a:r>
            <a:r>
              <a:rPr sz="3000" spc="-5" dirty="0">
                <a:solidFill>
                  <a:srgbClr val="404040"/>
                </a:solidFill>
                <a:latin typeface="Calisto MT"/>
                <a:cs typeface="Calisto MT"/>
              </a:rPr>
              <a:t> </a:t>
            </a:r>
            <a:r>
              <a:rPr sz="3000" spc="-20" dirty="0">
                <a:solidFill>
                  <a:srgbClr val="404040"/>
                </a:solidFill>
                <a:latin typeface="Calisto MT"/>
                <a:cs typeface="Calisto MT"/>
              </a:rPr>
              <a:t>p</a:t>
            </a:r>
            <a:r>
              <a:rPr sz="3000" dirty="0">
                <a:solidFill>
                  <a:srgbClr val="404040"/>
                </a:solidFill>
                <a:latin typeface="Calisto MT"/>
                <a:cs typeface="Calisto MT"/>
              </a:rPr>
              <a:t>re</a:t>
            </a:r>
            <a:r>
              <a:rPr sz="3000" spc="-5" dirty="0">
                <a:solidFill>
                  <a:srgbClr val="404040"/>
                </a:solidFill>
                <a:latin typeface="Calisto MT"/>
                <a:cs typeface="Calisto MT"/>
              </a:rPr>
              <a:t>c</a:t>
            </a:r>
            <a:r>
              <a:rPr sz="3000" spc="-15" dirty="0">
                <a:solidFill>
                  <a:srgbClr val="404040"/>
                </a:solidFill>
                <a:latin typeface="Calisto MT"/>
                <a:cs typeface="Calisto MT"/>
              </a:rPr>
              <a:t>eden</a:t>
            </a:r>
            <a:r>
              <a:rPr sz="3000" spc="-5" dirty="0">
                <a:solidFill>
                  <a:srgbClr val="404040"/>
                </a:solidFill>
                <a:latin typeface="Calisto MT"/>
                <a:cs typeface="Calisto MT"/>
              </a:rPr>
              <a:t>ce</a:t>
            </a:r>
            <a:r>
              <a:rPr sz="2000" spc="-10" dirty="0">
                <a:solidFill>
                  <a:srgbClr val="404040"/>
                </a:solidFill>
                <a:latin typeface="Calisto MT"/>
                <a:cs typeface="Calisto MT"/>
              </a:rPr>
              <a:t>.</a:t>
            </a:r>
            <a:endParaRPr sz="2000" dirty="0">
              <a:latin typeface="Calisto MT"/>
              <a:cs typeface="Calisto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712852"/>
            <a:ext cx="8623299" cy="1231106"/>
          </a:xfrm>
          <a:prstGeom prst="rect">
            <a:avLst/>
          </a:prstGeom>
        </p:spPr>
        <p:txBody>
          <a:bodyPr vert="horz" wrap="square" lIns="0" tIns="0" rIns="0" bIns="0" rtlCol="0">
            <a:spAutoFit/>
          </a:bodyPr>
          <a:lstStyle/>
          <a:p>
            <a:pPr marL="12700" marR="5080" indent="-12700" algn="ctr">
              <a:lnSpc>
                <a:spcPct val="1000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Integrative </a:t>
            </a:r>
            <a:r>
              <a:rPr lang="en-US" sz="4000" b="1" spc="-35" dirty="0">
                <a:solidFill>
                  <a:schemeClr val="tx2"/>
                </a:solidFill>
              </a:rPr>
              <a:t>D</a:t>
            </a:r>
            <a:r>
              <a:rPr lang="en-US" sz="4000" b="1" spc="-85" dirty="0">
                <a:solidFill>
                  <a:schemeClr val="tx2"/>
                </a:solidFill>
              </a:rPr>
              <a:t>e</a:t>
            </a:r>
            <a:r>
              <a:rPr lang="en-US" sz="4000" b="1" spc="-125" dirty="0">
                <a:solidFill>
                  <a:schemeClr val="tx2"/>
                </a:solidFill>
              </a:rPr>
              <a:t>v</a:t>
            </a:r>
            <a:r>
              <a:rPr lang="en-US" sz="4000" b="1" spc="-20" dirty="0">
                <a:solidFill>
                  <a:schemeClr val="tx2"/>
                </a:solidFill>
              </a:rPr>
              <a:t>elop</a:t>
            </a:r>
            <a:r>
              <a:rPr lang="en-US" sz="4000" b="1" spc="-5" dirty="0">
                <a:solidFill>
                  <a:schemeClr val="tx2"/>
                </a:solidFill>
              </a:rPr>
              <a:t>m</a:t>
            </a:r>
            <a:r>
              <a:rPr lang="en-US" sz="4000" b="1" spc="-20" dirty="0">
                <a:solidFill>
                  <a:schemeClr val="tx2"/>
                </a:solidFill>
              </a:rPr>
              <a:t>ent</a:t>
            </a:r>
            <a:r>
              <a:rPr lang="en-US" sz="4000" b="1" spc="-5" dirty="0">
                <a:solidFill>
                  <a:schemeClr val="tx2"/>
                </a:solidFill>
              </a:rPr>
              <a:t>a</a:t>
            </a:r>
            <a:r>
              <a:rPr lang="en-US" sz="4000" b="1" spc="-15" dirty="0">
                <a:solidFill>
                  <a:schemeClr val="tx2"/>
                </a:solidFill>
              </a:rPr>
              <a:t>l</a:t>
            </a:r>
            <a:r>
              <a:rPr lang="en-US" sz="4000" b="1" spc="-5" dirty="0">
                <a:solidFill>
                  <a:schemeClr val="tx2"/>
                </a:solidFill>
              </a:rPr>
              <a:t> </a:t>
            </a:r>
            <a:r>
              <a:rPr lang="en-US" sz="4000" b="1" spc="-20" dirty="0">
                <a:solidFill>
                  <a:schemeClr val="tx2"/>
                </a:solidFill>
              </a:rPr>
              <a:t>Theory</a:t>
            </a:r>
            <a:endParaRPr sz="4000" dirty="0">
              <a:solidFill>
                <a:schemeClr val="tx2"/>
              </a:solidFill>
              <a:latin typeface="Calisto MT"/>
              <a:cs typeface="Calisto MT"/>
            </a:endParaRPr>
          </a:p>
        </p:txBody>
      </p:sp>
      <p:sp>
        <p:nvSpPr>
          <p:cNvPr id="8" name="object 8"/>
          <p:cNvSpPr txBox="1"/>
          <p:nvPr/>
        </p:nvSpPr>
        <p:spPr>
          <a:xfrm>
            <a:off x="713231" y="2148235"/>
            <a:ext cx="8623300" cy="4775795"/>
          </a:xfrm>
          <a:prstGeom prst="rect">
            <a:avLst/>
          </a:prstGeom>
        </p:spPr>
        <p:txBody>
          <a:bodyPr vert="horz" wrap="square" lIns="0" tIns="0" rIns="0" bIns="0" rtlCol="0">
            <a:spAutoFit/>
          </a:bodyPr>
          <a:lstStyle/>
          <a:p>
            <a:pPr marL="12700" marR="384175">
              <a:lnSpc>
                <a:spcPts val="2800"/>
              </a:lnSpc>
              <a:buClr>
                <a:srgbClr val="404040"/>
              </a:buClr>
              <a:tabLst>
                <a:tab pos="355600" algn="l"/>
              </a:tabLst>
            </a:pPr>
            <a:r>
              <a:rPr lang="en-US" sz="2200" spc="-25" dirty="0">
                <a:solidFill>
                  <a:srgbClr val="404040"/>
                </a:solidFill>
                <a:latin typeface="Cambria" panose="02040503050406030204" pitchFamily="18" charset="0"/>
                <a:ea typeface="Cambria" panose="02040503050406030204" pitchFamily="18" charset="0"/>
                <a:cs typeface="Calisto MT"/>
              </a:rPr>
              <a:t>Fundamentals</a:t>
            </a:r>
          </a:p>
          <a:p>
            <a:pPr marL="355600" marR="384175" indent="-342900">
              <a:lnSpc>
                <a:spcPts val="2800"/>
              </a:lnSpc>
              <a:buClr>
                <a:srgbClr val="4472C4"/>
              </a:buClr>
              <a:buFont typeface="Wingdings" panose="05000000000000000000" pitchFamily="2" charset="2"/>
              <a:buChar char=""/>
              <a:tabLst>
                <a:tab pos="355600" algn="l"/>
              </a:tabLst>
            </a:pPr>
            <a:r>
              <a:rPr lang="en-US" sz="2000" spc="-25" dirty="0">
                <a:solidFill>
                  <a:srgbClr val="404040"/>
                </a:solidFill>
                <a:latin typeface="Cambria" panose="02040503050406030204" pitchFamily="18" charset="0"/>
                <a:ea typeface="Cambria" panose="02040503050406030204" pitchFamily="18" charset="0"/>
                <a:cs typeface="Calisto MT"/>
              </a:rPr>
              <a:t>In</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defining the </a:t>
            </a:r>
            <a:r>
              <a:rPr lang="en-US" sz="2000" spc="-25" dirty="0">
                <a:solidFill>
                  <a:srgbClr val="404040"/>
                </a:solidFill>
                <a:latin typeface="Cambria" panose="02040503050406030204" pitchFamily="18" charset="0"/>
                <a:ea typeface="Cambria" panose="02040503050406030204" pitchFamily="18" charset="0"/>
                <a:cs typeface="Calisto MT"/>
              </a:rPr>
              <a:t>D</a:t>
            </a:r>
            <a:r>
              <a:rPr lang="en-US" sz="2000" spc="-60" dirty="0">
                <a:solidFill>
                  <a:srgbClr val="404040"/>
                </a:solidFill>
                <a:latin typeface="Cambria" panose="02040503050406030204" pitchFamily="18" charset="0"/>
                <a:ea typeface="Cambria" panose="02040503050406030204" pitchFamily="18" charset="0"/>
                <a:cs typeface="Calisto MT"/>
              </a:rPr>
              <a:t>e</a:t>
            </a:r>
            <a:r>
              <a:rPr lang="en-US" sz="2000" spc="-90" dirty="0">
                <a:solidFill>
                  <a:srgbClr val="404040"/>
                </a:solidFill>
                <a:latin typeface="Cambria" panose="02040503050406030204" pitchFamily="18" charset="0"/>
                <a:ea typeface="Cambria" panose="02040503050406030204" pitchFamily="18" charset="0"/>
                <a:cs typeface="Calisto MT"/>
              </a:rPr>
              <a:t>v</a:t>
            </a:r>
            <a:r>
              <a:rPr lang="en-US" sz="2000" spc="-15" dirty="0">
                <a:solidFill>
                  <a:srgbClr val="404040"/>
                </a:solidFill>
                <a:latin typeface="Cambria" panose="02040503050406030204" pitchFamily="18" charset="0"/>
                <a:ea typeface="Cambria" panose="02040503050406030204" pitchFamily="18" charset="0"/>
                <a:cs typeface="Calisto MT"/>
              </a:rPr>
              <a:t>elop</a:t>
            </a:r>
            <a:r>
              <a:rPr lang="en-US" sz="2000" spc="-5" dirty="0">
                <a:solidFill>
                  <a:srgbClr val="404040"/>
                </a:solidFill>
                <a:latin typeface="Cambria" panose="02040503050406030204" pitchFamily="18" charset="0"/>
                <a:ea typeface="Cambria" panose="02040503050406030204" pitchFamily="18" charset="0"/>
                <a:cs typeface="Calisto MT"/>
              </a:rPr>
              <a:t>m</a:t>
            </a:r>
            <a:r>
              <a:rPr lang="en-US" sz="2000" spc="-15" dirty="0">
                <a:solidFill>
                  <a:srgbClr val="404040"/>
                </a:solidFill>
                <a:latin typeface="Cambria" panose="02040503050406030204" pitchFamily="18" charset="0"/>
                <a:ea typeface="Cambria" panose="02040503050406030204" pitchFamily="18" charset="0"/>
                <a:cs typeface="Calisto MT"/>
              </a:rPr>
              <a:t>ent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15" dirty="0">
                <a:solidFill>
                  <a:srgbClr val="404040"/>
                </a:solidFill>
                <a:latin typeface="Cambria" panose="02040503050406030204" pitchFamily="18" charset="0"/>
                <a:ea typeface="Cambria" panose="02040503050406030204" pitchFamily="18" charset="0"/>
                <a:cs typeface="Calisto MT"/>
              </a:rPr>
              <a:t> Theoreti</a:t>
            </a:r>
            <a:r>
              <a:rPr lang="en-US" sz="2000" spc="-5" dirty="0">
                <a:solidFill>
                  <a:srgbClr val="404040"/>
                </a:solidFill>
                <a:latin typeface="Cambria" panose="02040503050406030204" pitchFamily="18" charset="0"/>
                <a:ea typeface="Cambria" panose="02040503050406030204" pitchFamily="18" charset="0"/>
                <a:cs typeface="Calisto MT"/>
              </a:rPr>
              <a:t>ca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65" dirty="0">
                <a:solidFill>
                  <a:srgbClr val="404040"/>
                </a:solidFill>
                <a:latin typeface="Cambria" panose="02040503050406030204" pitchFamily="18" charset="0"/>
                <a:ea typeface="Cambria" panose="02040503050406030204" pitchFamily="18" charset="0"/>
                <a:cs typeface="Calisto MT"/>
              </a:rPr>
              <a:t>F</a:t>
            </a:r>
            <a:r>
              <a:rPr lang="en-US" sz="2000" dirty="0">
                <a:solidFill>
                  <a:srgbClr val="404040"/>
                </a:solidFill>
                <a:latin typeface="Cambria" panose="02040503050406030204" pitchFamily="18" charset="0"/>
                <a:ea typeface="Cambria" panose="02040503050406030204" pitchFamily="18" charset="0"/>
                <a:cs typeface="Calisto MT"/>
              </a:rPr>
              <a:t>r</a:t>
            </a:r>
            <a:r>
              <a:rPr lang="en-US" sz="2000" spc="-5" dirty="0">
                <a:solidFill>
                  <a:srgbClr val="404040"/>
                </a:solidFill>
                <a:latin typeface="Cambria" panose="02040503050406030204" pitchFamily="18" charset="0"/>
                <a:ea typeface="Cambria" panose="02040503050406030204" pitchFamily="18" charset="0"/>
                <a:cs typeface="Calisto MT"/>
              </a:rPr>
              <a:t>am</a:t>
            </a:r>
            <a:r>
              <a:rPr lang="en-US" sz="2000" spc="-45" dirty="0">
                <a:solidFill>
                  <a:srgbClr val="404040"/>
                </a:solidFill>
                <a:latin typeface="Cambria" panose="02040503050406030204" pitchFamily="18" charset="0"/>
                <a:ea typeface="Cambria" panose="02040503050406030204" pitchFamily="18" charset="0"/>
                <a:cs typeface="Calisto MT"/>
              </a:rPr>
              <a:t>e</a:t>
            </a:r>
            <a:r>
              <a:rPr lang="en-US" sz="2000" spc="-75" dirty="0">
                <a:solidFill>
                  <a:srgbClr val="404040"/>
                </a:solidFill>
                <a:latin typeface="Cambria" panose="02040503050406030204" pitchFamily="18" charset="0"/>
                <a:ea typeface="Cambria" panose="02040503050406030204" pitchFamily="18" charset="0"/>
                <a:cs typeface="Calisto MT"/>
              </a:rPr>
              <a:t>w</a:t>
            </a:r>
            <a:r>
              <a:rPr lang="en-US" sz="2000" spc="-15" dirty="0">
                <a:solidFill>
                  <a:srgbClr val="404040"/>
                </a:solidFill>
                <a:latin typeface="Cambria" panose="02040503050406030204" pitchFamily="18" charset="0"/>
                <a:ea typeface="Cambria" panose="02040503050406030204" pitchFamily="18" charset="0"/>
                <a:cs typeface="Calisto MT"/>
              </a:rPr>
              <a:t>ork</a:t>
            </a:r>
            <a:r>
              <a:rPr lang="en-US" sz="2000" spc="-5" dirty="0">
                <a:solidFill>
                  <a:srgbClr val="404040"/>
                </a:solidFill>
                <a:latin typeface="Cambria" panose="02040503050406030204" pitchFamily="18" charset="0"/>
                <a:ea typeface="Cambria" panose="02040503050406030204" pitchFamily="18" charset="0"/>
                <a:cs typeface="Calisto MT"/>
              </a:rPr>
              <a:t> for counseling supervision</a:t>
            </a:r>
            <a:r>
              <a:rPr lang="en-US" sz="2000" spc="-10" dirty="0">
                <a:solidFill>
                  <a:srgbClr val="404040"/>
                </a:solidFill>
                <a:latin typeface="Cambria" panose="02040503050406030204" pitchFamily="18" charset="0"/>
                <a:ea typeface="Cambria" panose="02040503050406030204" pitchFamily="18" charset="0"/>
                <a:cs typeface="Calisto MT"/>
              </a:rPr>
              <a:t>,</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th</a:t>
            </a:r>
            <a:r>
              <a:rPr lang="en-US" sz="2000" dirty="0">
                <a:solidFill>
                  <a:srgbClr val="404040"/>
                </a:solidFill>
                <a:latin typeface="Cambria" panose="02040503050406030204" pitchFamily="18" charset="0"/>
                <a:ea typeface="Cambria" panose="02040503050406030204" pitchFamily="18" charset="0"/>
                <a:cs typeface="Calisto MT"/>
              </a:rPr>
              <a:t>e d</a:t>
            </a:r>
            <a:r>
              <a:rPr lang="en-US" sz="2000" spc="-45" dirty="0">
                <a:solidFill>
                  <a:srgbClr val="404040"/>
                </a:solidFill>
                <a:latin typeface="Cambria" panose="02040503050406030204" pitchFamily="18" charset="0"/>
                <a:ea typeface="Cambria" panose="02040503050406030204" pitchFamily="18" charset="0"/>
                <a:cs typeface="Calisto MT"/>
              </a:rPr>
              <a:t>e</a:t>
            </a:r>
            <a:r>
              <a:rPr lang="en-US" sz="2000" spc="-90" dirty="0">
                <a:solidFill>
                  <a:srgbClr val="404040"/>
                </a:solidFill>
                <a:latin typeface="Cambria" panose="02040503050406030204" pitchFamily="18" charset="0"/>
                <a:ea typeface="Cambria" panose="02040503050406030204" pitchFamily="18" charset="0"/>
                <a:cs typeface="Calisto MT"/>
              </a:rPr>
              <a:t>v</a:t>
            </a:r>
            <a:r>
              <a:rPr lang="en-US" sz="2000" spc="-15" dirty="0">
                <a:solidFill>
                  <a:srgbClr val="404040"/>
                </a:solidFill>
                <a:latin typeface="Cambria" panose="02040503050406030204" pitchFamily="18" charset="0"/>
                <a:ea typeface="Cambria" panose="02040503050406030204" pitchFamily="18" charset="0"/>
                <a:cs typeface="Calisto MT"/>
              </a:rPr>
              <a:t>elop</a:t>
            </a:r>
            <a:r>
              <a:rPr lang="en-US" sz="2000" spc="-5" dirty="0">
                <a:solidFill>
                  <a:srgbClr val="404040"/>
                </a:solidFill>
                <a:latin typeface="Cambria" panose="02040503050406030204" pitchFamily="18" charset="0"/>
                <a:ea typeface="Cambria" panose="02040503050406030204" pitchFamily="18" charset="0"/>
                <a:cs typeface="Calisto MT"/>
              </a:rPr>
              <a:t>m</a:t>
            </a:r>
            <a:r>
              <a:rPr lang="en-US" sz="2000" spc="-15" dirty="0">
                <a:solidFill>
                  <a:srgbClr val="404040"/>
                </a:solidFill>
                <a:latin typeface="Cambria" panose="02040503050406030204" pitchFamily="18" charset="0"/>
                <a:ea typeface="Cambria" panose="02040503050406030204" pitchFamily="18" charset="0"/>
                <a:cs typeface="Calisto MT"/>
              </a:rPr>
              <a:t>ent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p</a:t>
            </a:r>
            <a:r>
              <a:rPr lang="en-US" sz="2000" dirty="0">
                <a:solidFill>
                  <a:srgbClr val="404040"/>
                </a:solidFill>
                <a:latin typeface="Cambria" panose="02040503050406030204" pitchFamily="18" charset="0"/>
                <a:ea typeface="Cambria" panose="02040503050406030204" pitchFamily="18" charset="0"/>
                <a:cs typeface="Calisto MT"/>
              </a:rPr>
              <a:t>roc</a:t>
            </a:r>
            <a:r>
              <a:rPr lang="en-US" sz="2000" spc="-15" dirty="0">
                <a:solidFill>
                  <a:srgbClr val="404040"/>
                </a:solidFill>
                <a:latin typeface="Cambria" panose="02040503050406030204" pitchFamily="18" charset="0"/>
                <a:ea typeface="Cambria" panose="02040503050406030204" pitchFamily="18" charset="0"/>
                <a:cs typeface="Calisto MT"/>
              </a:rPr>
              <a:t>ess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0" dirty="0">
                <a:solidFill>
                  <a:srgbClr val="404040"/>
                </a:solidFill>
                <a:latin typeface="Cambria" panose="02040503050406030204" pitchFamily="18" charset="0"/>
                <a:ea typeface="Cambria" panose="02040503050406030204" pitchFamily="18" charset="0"/>
                <a:cs typeface="Calisto MT"/>
              </a:rPr>
              <a:t>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5" dirty="0">
                <a:solidFill>
                  <a:srgbClr val="404040"/>
                </a:solidFill>
                <a:latin typeface="Cambria" panose="02040503050406030204" pitchFamily="18" charset="0"/>
                <a:ea typeface="Cambria" panose="02040503050406030204" pitchFamily="18" charset="0"/>
                <a:cs typeface="Calisto MT"/>
              </a:rPr>
              <a:t>kes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p</a:t>
            </a:r>
            <a:r>
              <a:rPr lang="en-US" sz="2000" dirty="0">
                <a:solidFill>
                  <a:srgbClr val="404040"/>
                </a:solidFill>
                <a:latin typeface="Cambria" panose="02040503050406030204" pitchFamily="18" charset="0"/>
                <a:ea typeface="Cambria" panose="02040503050406030204" pitchFamily="18" charset="0"/>
                <a:cs typeface="Calisto MT"/>
              </a:rPr>
              <a:t>re</a:t>
            </a:r>
            <a:r>
              <a:rPr lang="en-US" sz="2000" spc="-5" dirty="0">
                <a:solidFill>
                  <a:srgbClr val="404040"/>
                </a:solidFill>
                <a:latin typeface="Cambria" panose="02040503050406030204" pitchFamily="18" charset="0"/>
                <a:ea typeface="Cambria" panose="02040503050406030204" pitchFamily="18" charset="0"/>
                <a:cs typeface="Calisto MT"/>
              </a:rPr>
              <a:t>c</a:t>
            </a:r>
            <a:r>
              <a:rPr lang="en-US" sz="2000" spc="-15" dirty="0">
                <a:solidFill>
                  <a:srgbClr val="404040"/>
                </a:solidFill>
                <a:latin typeface="Cambria" panose="02040503050406030204" pitchFamily="18" charset="0"/>
                <a:ea typeface="Cambria" panose="02040503050406030204" pitchFamily="18" charset="0"/>
                <a:cs typeface="Calisto MT"/>
              </a:rPr>
              <a:t>eden</a:t>
            </a:r>
            <a:r>
              <a:rPr lang="en-US" sz="2000" spc="-5" dirty="0">
                <a:solidFill>
                  <a:srgbClr val="404040"/>
                </a:solidFill>
                <a:latin typeface="Cambria" panose="02040503050406030204" pitchFamily="18" charset="0"/>
                <a:ea typeface="Cambria" panose="02040503050406030204" pitchFamily="18" charset="0"/>
                <a:cs typeface="Calisto MT"/>
              </a:rPr>
              <a:t>ce </a:t>
            </a:r>
            <a:r>
              <a:rPr lang="en-US" sz="2000" spc="-229" dirty="0">
                <a:solidFill>
                  <a:srgbClr val="404040"/>
                </a:solidFill>
                <a:latin typeface="Cambria" panose="02040503050406030204" pitchFamily="18" charset="0"/>
                <a:ea typeface="Cambria" panose="02040503050406030204" pitchFamily="18" charset="0"/>
                <a:cs typeface="Calisto MT"/>
              </a:rPr>
              <a:t>in order to</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pr</a:t>
            </a:r>
            <a:r>
              <a:rPr sz="2000" spc="-70" dirty="0">
                <a:solidFill>
                  <a:srgbClr val="404040"/>
                </a:solidFill>
                <a:latin typeface="Cambria" panose="02040503050406030204" pitchFamily="18" charset="0"/>
                <a:ea typeface="Cambria" panose="02040503050406030204" pitchFamily="18" charset="0"/>
                <a:cs typeface="Calisto MT"/>
              </a:rPr>
              <a:t>o</a:t>
            </a:r>
            <a:r>
              <a:rPr sz="2000" spc="-10" dirty="0">
                <a:solidFill>
                  <a:srgbClr val="404040"/>
                </a:solidFill>
                <a:latin typeface="Cambria" panose="02040503050406030204" pitchFamily="18" charset="0"/>
                <a:ea typeface="Cambria" panose="02040503050406030204" pitchFamily="18" charset="0"/>
                <a:cs typeface="Calisto MT"/>
              </a:rPr>
              <a:t>vi</a:t>
            </a:r>
            <a:r>
              <a:rPr sz="2000" dirty="0">
                <a:solidFill>
                  <a:srgbClr val="404040"/>
                </a:solidFill>
                <a:latin typeface="Cambria" panose="02040503050406030204" pitchFamily="18" charset="0"/>
                <a:ea typeface="Cambria" panose="02040503050406030204" pitchFamily="18" charset="0"/>
                <a:cs typeface="Calisto MT"/>
              </a:rPr>
              <a:t>de</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suppo</a:t>
            </a:r>
            <a:r>
              <a:rPr sz="2000" spc="40" dirty="0">
                <a:solidFill>
                  <a:srgbClr val="404040"/>
                </a:solidFill>
                <a:latin typeface="Cambria" panose="02040503050406030204" pitchFamily="18" charset="0"/>
                <a:ea typeface="Cambria" panose="02040503050406030204" pitchFamily="18" charset="0"/>
                <a:cs typeface="Calisto MT"/>
              </a:rPr>
              <a:t>r</a:t>
            </a:r>
            <a:r>
              <a:rPr sz="2000" spc="-10" dirty="0">
                <a:solidFill>
                  <a:srgbClr val="404040"/>
                </a:solidFill>
                <a:latin typeface="Cambria" panose="02040503050406030204" pitchFamily="18" charset="0"/>
                <a:ea typeface="Cambria" panose="02040503050406030204" pitchFamily="18" charset="0"/>
                <a:cs typeface="Calisto MT"/>
              </a:rPr>
              <a:t>t</a:t>
            </a:r>
            <a:r>
              <a:rPr sz="2000" spc="-5"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cs typeface="Calisto MT"/>
              </a:rPr>
              <a:t>a</a:t>
            </a:r>
            <a:r>
              <a:rPr sz="2000" spc="-15" dirty="0">
                <a:solidFill>
                  <a:srgbClr val="404040"/>
                </a:solidFill>
                <a:latin typeface="Cambria" panose="02040503050406030204" pitchFamily="18" charset="0"/>
                <a:ea typeface="Cambria" panose="02040503050406030204" pitchFamily="18" charset="0"/>
                <a:cs typeface="Calisto MT"/>
              </a:rPr>
              <a:t>nd</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oppo</a:t>
            </a:r>
            <a:r>
              <a:rPr sz="2000" spc="40" dirty="0">
                <a:solidFill>
                  <a:srgbClr val="404040"/>
                </a:solidFill>
                <a:latin typeface="Cambria" panose="02040503050406030204" pitchFamily="18" charset="0"/>
                <a:ea typeface="Cambria" panose="02040503050406030204" pitchFamily="18" charset="0"/>
                <a:cs typeface="Calisto MT"/>
              </a:rPr>
              <a:t>r</a:t>
            </a:r>
            <a:r>
              <a:rPr sz="2000" spc="-10" dirty="0">
                <a:solidFill>
                  <a:srgbClr val="404040"/>
                </a:solidFill>
                <a:latin typeface="Cambria" panose="02040503050406030204" pitchFamily="18" charset="0"/>
                <a:ea typeface="Cambria" panose="02040503050406030204" pitchFamily="18" charset="0"/>
                <a:cs typeface="Calisto MT"/>
              </a:rPr>
              <a:t>tunities</a:t>
            </a:r>
            <a:r>
              <a:rPr sz="2000" spc="-5"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cs typeface="Calisto MT"/>
              </a:rPr>
              <a:t>for</a:t>
            </a:r>
            <a:r>
              <a:rPr sz="2000" spc="-5"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cs typeface="Calisto MT"/>
              </a:rPr>
              <a:t>re</a:t>
            </a:r>
            <a:r>
              <a:rPr sz="2000" spc="30" dirty="0">
                <a:solidFill>
                  <a:srgbClr val="404040"/>
                </a:solidFill>
                <a:latin typeface="Cambria" panose="02040503050406030204" pitchFamily="18" charset="0"/>
                <a:ea typeface="Cambria" panose="02040503050406030204" pitchFamily="18" charset="0"/>
                <a:cs typeface="Calisto MT"/>
              </a:rPr>
              <a:t>f</a:t>
            </a:r>
            <a:r>
              <a:rPr sz="2000" dirty="0">
                <a:solidFill>
                  <a:srgbClr val="404040"/>
                </a:solidFill>
                <a:latin typeface="Cambria" panose="02040503050406030204" pitchFamily="18" charset="0"/>
                <a:ea typeface="Cambria" panose="02040503050406030204" pitchFamily="18" charset="0"/>
                <a:cs typeface="Calisto MT"/>
              </a:rPr>
              <a:t>le</a:t>
            </a:r>
            <a:r>
              <a:rPr sz="2000" spc="-5" dirty="0">
                <a:solidFill>
                  <a:srgbClr val="404040"/>
                </a:solidFill>
                <a:latin typeface="Cambria" panose="02040503050406030204" pitchFamily="18" charset="0"/>
                <a:ea typeface="Cambria" panose="02040503050406030204" pitchFamily="18" charset="0"/>
                <a:cs typeface="Calisto MT"/>
              </a:rPr>
              <a:t>c</a:t>
            </a:r>
            <a:r>
              <a:rPr sz="2000" spc="-10" dirty="0">
                <a:solidFill>
                  <a:srgbClr val="404040"/>
                </a:solidFill>
                <a:latin typeface="Cambria" panose="02040503050406030204" pitchFamily="18" charset="0"/>
                <a:ea typeface="Cambria" panose="02040503050406030204" pitchFamily="18" charset="0"/>
                <a:cs typeface="Calisto MT"/>
              </a:rPr>
              <a:t>tion</a:t>
            </a:r>
            <a:r>
              <a:rPr sz="2000" spc="-5"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cs typeface="Calisto MT"/>
              </a:rPr>
              <a:t>a</a:t>
            </a:r>
            <a:r>
              <a:rPr sz="2000" spc="-15" dirty="0">
                <a:solidFill>
                  <a:srgbClr val="404040"/>
                </a:solidFill>
                <a:latin typeface="Cambria" panose="02040503050406030204" pitchFamily="18" charset="0"/>
                <a:ea typeface="Cambria" panose="02040503050406030204" pitchFamily="18" charset="0"/>
                <a:cs typeface="Calisto MT"/>
              </a:rPr>
              <a:t>bout en</a:t>
            </a:r>
            <a:r>
              <a:rPr sz="2000" dirty="0">
                <a:solidFill>
                  <a:srgbClr val="404040"/>
                </a:solidFill>
                <a:latin typeface="Cambria" panose="02040503050406030204" pitchFamily="18" charset="0"/>
                <a:ea typeface="Cambria" panose="02040503050406030204" pitchFamily="18" charset="0"/>
                <a:cs typeface="Calisto MT"/>
              </a:rPr>
              <a:t>ga</a:t>
            </a:r>
            <a:r>
              <a:rPr sz="2000" spc="-35" dirty="0">
                <a:solidFill>
                  <a:srgbClr val="404040"/>
                </a:solidFill>
                <a:latin typeface="Cambria" panose="02040503050406030204" pitchFamily="18" charset="0"/>
                <a:ea typeface="Cambria" panose="02040503050406030204" pitchFamily="18" charset="0"/>
                <a:cs typeface="Calisto MT"/>
              </a:rPr>
              <a:t>g</a:t>
            </a:r>
            <a:r>
              <a:rPr sz="2000" dirty="0">
                <a:solidFill>
                  <a:srgbClr val="404040"/>
                </a:solidFill>
                <a:latin typeface="Cambria" panose="02040503050406030204" pitchFamily="18" charset="0"/>
                <a:ea typeface="Cambria" panose="02040503050406030204" pitchFamily="18" charset="0"/>
                <a:cs typeface="Calisto MT"/>
              </a:rPr>
              <a:t>em</a:t>
            </a:r>
            <a:r>
              <a:rPr sz="2000" spc="-15" dirty="0">
                <a:solidFill>
                  <a:srgbClr val="404040"/>
                </a:solidFill>
                <a:latin typeface="Cambria" panose="02040503050406030204" pitchFamily="18" charset="0"/>
                <a:ea typeface="Cambria" panose="02040503050406030204" pitchFamily="18" charset="0"/>
                <a:cs typeface="Calisto MT"/>
              </a:rPr>
              <a:t>ent</a:t>
            </a:r>
            <a:r>
              <a:rPr sz="2000" spc="-5"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cs typeface="Calisto MT"/>
              </a:rPr>
              <a:t>in</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profession</a:t>
            </a:r>
            <a:r>
              <a:rPr sz="2000" dirty="0">
                <a:solidFill>
                  <a:srgbClr val="404040"/>
                </a:solidFill>
                <a:latin typeface="Cambria" panose="02040503050406030204" pitchFamily="18" charset="0"/>
                <a:ea typeface="Cambria" panose="02040503050406030204" pitchFamily="18" charset="0"/>
                <a:cs typeface="Calisto MT"/>
              </a:rPr>
              <a:t>a</a:t>
            </a:r>
            <a:r>
              <a:rPr sz="2000" spc="-10" dirty="0">
                <a:solidFill>
                  <a:srgbClr val="404040"/>
                </a:solidFill>
                <a:latin typeface="Cambria" panose="02040503050406030204" pitchFamily="18" charset="0"/>
                <a:ea typeface="Cambria" panose="02040503050406030204" pitchFamily="18" charset="0"/>
                <a:cs typeface="Calisto MT"/>
              </a:rPr>
              <a:t>l</a:t>
            </a:r>
            <a:r>
              <a:rPr sz="2000" spc="-5" dirty="0">
                <a:solidFill>
                  <a:srgbClr val="404040"/>
                </a:solidFill>
                <a:latin typeface="Cambria" panose="02040503050406030204" pitchFamily="18" charset="0"/>
                <a:ea typeface="Cambria" panose="02040503050406030204" pitchFamily="18" charset="0"/>
                <a:cs typeface="Calisto MT"/>
              </a:rPr>
              <a:t> </a:t>
            </a:r>
            <a:r>
              <a:rPr sz="2000" spc="-35" dirty="0">
                <a:solidFill>
                  <a:srgbClr val="404040"/>
                </a:solidFill>
                <a:latin typeface="Cambria" panose="02040503050406030204" pitchFamily="18" charset="0"/>
                <a:ea typeface="Cambria" panose="02040503050406030204" pitchFamily="18" charset="0"/>
                <a:cs typeface="Calisto MT"/>
              </a:rPr>
              <a:t>e</a:t>
            </a:r>
            <a:r>
              <a:rPr sz="2000" spc="-15" dirty="0">
                <a:solidFill>
                  <a:srgbClr val="404040"/>
                </a:solidFill>
                <a:latin typeface="Cambria" panose="02040503050406030204" pitchFamily="18" charset="0"/>
                <a:ea typeface="Cambria" panose="02040503050406030204" pitchFamily="18" charset="0"/>
                <a:cs typeface="Calisto MT"/>
              </a:rPr>
              <a:t>xperien</a:t>
            </a:r>
            <a:r>
              <a:rPr sz="2000" spc="-5" dirty="0">
                <a:solidFill>
                  <a:srgbClr val="404040"/>
                </a:solidFill>
                <a:latin typeface="Cambria" panose="02040503050406030204" pitchFamily="18" charset="0"/>
                <a:ea typeface="Cambria" panose="02040503050406030204" pitchFamily="18" charset="0"/>
                <a:cs typeface="Calisto MT"/>
              </a:rPr>
              <a:t>c</a:t>
            </a:r>
            <a:r>
              <a:rPr sz="2000" spc="-15" dirty="0">
                <a:solidFill>
                  <a:srgbClr val="404040"/>
                </a:solidFill>
                <a:latin typeface="Cambria" panose="02040503050406030204" pitchFamily="18" charset="0"/>
                <a:ea typeface="Cambria" panose="02040503050406030204" pitchFamily="18" charset="0"/>
                <a:cs typeface="Calisto MT"/>
              </a:rPr>
              <a:t>es</a:t>
            </a:r>
            <a:endParaRPr sz="2000" dirty="0">
              <a:solidFill>
                <a:srgbClr val="404040"/>
              </a:solidFill>
              <a:latin typeface="Cambria" panose="02040503050406030204" pitchFamily="18" charset="0"/>
              <a:ea typeface="Cambria" panose="02040503050406030204" pitchFamily="18" charset="0"/>
              <a:cs typeface="Calisto MT"/>
            </a:endParaRPr>
          </a:p>
          <a:p>
            <a:pPr marL="355600" marR="135255" indent="-342900">
              <a:lnSpc>
                <a:spcPct val="100699"/>
              </a:lnSpc>
              <a:spcBef>
                <a:spcPts val="2000"/>
              </a:spcBef>
              <a:buClr>
                <a:srgbClr val="4472C4"/>
              </a:buClr>
              <a:buFont typeface="Wingdings" panose="05000000000000000000" pitchFamily="2" charset="2"/>
              <a:buChar char=""/>
              <a:tabLst>
                <a:tab pos="355600" algn="l"/>
              </a:tabLst>
            </a:pPr>
            <a:r>
              <a:rPr lang="en-US" sz="2000" spc="-25" dirty="0">
                <a:solidFill>
                  <a:srgbClr val="404040"/>
                </a:solidFill>
                <a:latin typeface="Cambria" panose="02040503050406030204" pitchFamily="18" charset="0"/>
                <a:ea typeface="Cambria" panose="02040503050406030204" pitchFamily="18" charset="0"/>
                <a:cs typeface="Calisto MT"/>
              </a:rPr>
              <a:t>An</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underst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20" dirty="0">
                <a:solidFill>
                  <a:srgbClr val="404040"/>
                </a:solidFill>
                <a:latin typeface="Cambria" panose="02040503050406030204" pitchFamily="18" charset="0"/>
                <a:ea typeface="Cambria" panose="02040503050406030204" pitchFamily="18" charset="0"/>
                <a:cs typeface="Calisto MT"/>
              </a:rPr>
              <a:t>ndin</a:t>
            </a:r>
            <a:r>
              <a:rPr lang="en-US" sz="2000" dirty="0">
                <a:solidFill>
                  <a:srgbClr val="404040"/>
                </a:solidFill>
                <a:latin typeface="Cambria" panose="02040503050406030204" pitchFamily="18" charset="0"/>
                <a:ea typeface="Cambria" panose="02040503050406030204" pitchFamily="18" charset="0"/>
                <a:cs typeface="Calisto MT"/>
              </a:rPr>
              <a:t>g</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of</a:t>
            </a:r>
            <a:r>
              <a:rPr lang="en-US" sz="2000" spc="39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th</a:t>
            </a:r>
            <a:r>
              <a:rPr lang="en-US" sz="2000" dirty="0">
                <a:solidFill>
                  <a:srgbClr val="404040"/>
                </a:solidFill>
                <a:latin typeface="Cambria" panose="02040503050406030204" pitchFamily="18" charset="0"/>
                <a:ea typeface="Cambria" panose="02040503050406030204" pitchFamily="18" charset="0"/>
                <a:cs typeface="Calisto MT"/>
              </a:rPr>
              <a:t>e</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dirty="0">
                <a:solidFill>
                  <a:srgbClr val="404040"/>
                </a:solidFill>
                <a:latin typeface="Cambria" panose="02040503050406030204" pitchFamily="18" charset="0"/>
                <a:ea typeface="Cambria" panose="02040503050406030204" pitchFamily="18" charset="0"/>
                <a:cs typeface="Calisto MT"/>
              </a:rPr>
              <a:t>d</a:t>
            </a:r>
            <a:r>
              <a:rPr lang="en-US" sz="2000" spc="-55" dirty="0">
                <a:solidFill>
                  <a:srgbClr val="404040"/>
                </a:solidFill>
                <a:latin typeface="Cambria" panose="02040503050406030204" pitchFamily="18" charset="0"/>
                <a:ea typeface="Cambria" panose="02040503050406030204" pitchFamily="18" charset="0"/>
                <a:cs typeface="Calisto MT"/>
              </a:rPr>
              <a:t>e</a:t>
            </a:r>
            <a:r>
              <a:rPr lang="en-US" sz="2000" spc="-110" dirty="0">
                <a:solidFill>
                  <a:srgbClr val="404040"/>
                </a:solidFill>
                <a:latin typeface="Cambria" panose="02040503050406030204" pitchFamily="18" charset="0"/>
                <a:ea typeface="Cambria" panose="02040503050406030204" pitchFamily="18" charset="0"/>
                <a:cs typeface="Calisto MT"/>
              </a:rPr>
              <a:t>v</a:t>
            </a:r>
            <a:r>
              <a:rPr lang="en-US" sz="2000" spc="-20" dirty="0">
                <a:solidFill>
                  <a:srgbClr val="404040"/>
                </a:solidFill>
                <a:latin typeface="Cambria" panose="02040503050406030204" pitchFamily="18" charset="0"/>
                <a:ea typeface="Cambria" panose="02040503050406030204" pitchFamily="18" charset="0"/>
                <a:cs typeface="Calisto MT"/>
              </a:rPr>
              <a:t>elop</a:t>
            </a:r>
            <a:r>
              <a:rPr lang="en-US" sz="2000" spc="-5" dirty="0">
                <a:solidFill>
                  <a:srgbClr val="404040"/>
                </a:solidFill>
                <a:latin typeface="Cambria" panose="02040503050406030204" pitchFamily="18" charset="0"/>
                <a:ea typeface="Cambria" panose="02040503050406030204" pitchFamily="18" charset="0"/>
                <a:cs typeface="Calisto MT"/>
              </a:rPr>
              <a:t>m</a:t>
            </a:r>
            <a:r>
              <a:rPr lang="en-US" sz="2000" spc="-20" dirty="0">
                <a:solidFill>
                  <a:srgbClr val="404040"/>
                </a:solidFill>
                <a:latin typeface="Cambria" panose="02040503050406030204" pitchFamily="18" charset="0"/>
                <a:ea typeface="Cambria" panose="02040503050406030204" pitchFamily="18" charset="0"/>
                <a:cs typeface="Calisto MT"/>
              </a:rPr>
              <a:t>ent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15" dirty="0">
                <a:solidFill>
                  <a:srgbClr val="404040"/>
                </a:solidFill>
                <a:latin typeface="Cambria" panose="02040503050406030204" pitchFamily="18" charset="0"/>
                <a:ea typeface="Cambria" panose="02040503050406030204" pitchFamily="18" charset="0"/>
                <a:cs typeface="Calisto MT"/>
              </a:rPr>
              <a:t> p</a:t>
            </a:r>
            <a:r>
              <a:rPr lang="en-US" sz="2000" dirty="0">
                <a:solidFill>
                  <a:srgbClr val="404040"/>
                </a:solidFill>
                <a:latin typeface="Cambria" panose="02040503050406030204" pitchFamily="18" charset="0"/>
                <a:ea typeface="Cambria" panose="02040503050406030204" pitchFamily="18" charset="0"/>
                <a:cs typeface="Calisto MT"/>
              </a:rPr>
              <a:t>ro</a:t>
            </a:r>
            <a:r>
              <a:rPr lang="en-US" sz="2000" spc="-5" dirty="0">
                <a:solidFill>
                  <a:srgbClr val="404040"/>
                </a:solidFill>
                <a:latin typeface="Cambria" panose="02040503050406030204" pitchFamily="18" charset="0"/>
                <a:ea typeface="Cambria" panose="02040503050406030204" pitchFamily="18" charset="0"/>
                <a:cs typeface="Calisto MT"/>
              </a:rPr>
              <a:t>c</a:t>
            </a:r>
            <a:r>
              <a:rPr lang="en-US" sz="2000" spc="-20" dirty="0">
                <a:solidFill>
                  <a:srgbClr val="404040"/>
                </a:solidFill>
                <a:latin typeface="Cambria" panose="02040503050406030204" pitchFamily="18" charset="0"/>
                <a:ea typeface="Cambria" panose="02040503050406030204" pitchFamily="18" charset="0"/>
                <a:cs typeface="Calisto MT"/>
              </a:rPr>
              <a:t>ess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of</a:t>
            </a:r>
            <a:r>
              <a:rPr lang="en-US" sz="2000" spc="39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sup</a:t>
            </a:r>
            <a:r>
              <a:rPr lang="en-US" sz="2000" dirty="0">
                <a:solidFill>
                  <a:srgbClr val="404040"/>
                </a:solidFill>
                <a:latin typeface="Cambria" panose="02040503050406030204" pitchFamily="18" charset="0"/>
                <a:ea typeface="Cambria" panose="02040503050406030204" pitchFamily="18" charset="0"/>
                <a:cs typeface="Calisto MT"/>
              </a:rPr>
              <a:t>e</a:t>
            </a:r>
            <a:r>
              <a:rPr lang="en-US" sz="2000" spc="105" dirty="0">
                <a:solidFill>
                  <a:srgbClr val="404040"/>
                </a:solidFill>
                <a:latin typeface="Cambria" panose="02040503050406030204" pitchFamily="18" charset="0"/>
                <a:ea typeface="Cambria" panose="02040503050406030204" pitchFamily="18" charset="0"/>
                <a:cs typeface="Calisto MT"/>
              </a:rPr>
              <a:t>r</a:t>
            </a:r>
            <a:r>
              <a:rPr lang="en-US" sz="2000" spc="-20" dirty="0">
                <a:solidFill>
                  <a:srgbClr val="404040"/>
                </a:solidFill>
                <a:latin typeface="Cambria" panose="02040503050406030204" pitchFamily="18" charset="0"/>
                <a:ea typeface="Cambria" panose="02040503050406030204" pitchFamily="18" charset="0"/>
                <a:cs typeface="Calisto MT"/>
              </a:rPr>
              <a:t>visees</a:t>
            </a:r>
            <a:r>
              <a:rPr lang="en-US" sz="2000" spc="-5" dirty="0">
                <a:solidFill>
                  <a:srgbClr val="404040"/>
                </a:solidFill>
                <a:latin typeface="Cambria" panose="02040503050406030204" pitchFamily="18" charset="0"/>
                <a:ea typeface="Cambria" panose="02040503050406030204" pitchFamily="18" charset="0"/>
                <a:cs typeface="Calisto MT"/>
              </a:rPr>
              <a:t> ca</a:t>
            </a:r>
            <a:r>
              <a:rPr lang="en-US" sz="2000" spc="-25" dirty="0">
                <a:solidFill>
                  <a:srgbClr val="404040"/>
                </a:solidFill>
                <a:latin typeface="Cambria" panose="02040503050406030204" pitchFamily="18" charset="0"/>
                <a:ea typeface="Cambria" panose="02040503050406030204" pitchFamily="18" charset="0"/>
                <a:cs typeface="Calisto MT"/>
              </a:rPr>
              <a:t>n</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b</a:t>
            </a:r>
            <a:r>
              <a:rPr lang="en-US" sz="2000" dirty="0">
                <a:solidFill>
                  <a:srgbClr val="404040"/>
                </a:solidFill>
                <a:latin typeface="Cambria" panose="02040503050406030204" pitchFamily="18" charset="0"/>
                <a:ea typeface="Cambria" panose="02040503050406030204" pitchFamily="18" charset="0"/>
                <a:cs typeface="Calisto MT"/>
              </a:rPr>
              <a:t>e </a:t>
            </a:r>
            <a:r>
              <a:rPr lang="en-US" sz="2000" spc="-20" dirty="0">
                <a:solidFill>
                  <a:srgbClr val="404040"/>
                </a:solidFill>
                <a:latin typeface="Cambria" panose="02040503050406030204" pitchFamily="18" charset="0"/>
                <a:ea typeface="Cambria" panose="02040503050406030204" pitchFamily="18" charset="0"/>
                <a:cs typeface="Calisto MT"/>
              </a:rPr>
              <a:t>in</a:t>
            </a:r>
            <a:r>
              <a:rPr lang="en-US" sz="2000" spc="-5" dirty="0">
                <a:solidFill>
                  <a:srgbClr val="404040"/>
                </a:solidFill>
                <a:latin typeface="Cambria" panose="02040503050406030204" pitchFamily="18" charset="0"/>
                <a:ea typeface="Cambria" panose="02040503050406030204" pitchFamily="18" charset="0"/>
                <a:cs typeface="Calisto MT"/>
              </a:rPr>
              <a:t>c</a:t>
            </a:r>
            <a:r>
              <a:rPr lang="en-US" sz="2000" spc="-20" dirty="0">
                <a:solidFill>
                  <a:srgbClr val="404040"/>
                </a:solidFill>
                <a:latin typeface="Cambria" panose="02040503050406030204" pitchFamily="18" charset="0"/>
                <a:ea typeface="Cambria" panose="02040503050406030204" pitchFamily="18" charset="0"/>
                <a:cs typeface="Calisto MT"/>
              </a:rPr>
              <a:t>o</a:t>
            </a:r>
            <a:r>
              <a:rPr lang="en-US" sz="2000" spc="90" dirty="0">
                <a:solidFill>
                  <a:srgbClr val="404040"/>
                </a:solidFill>
                <a:latin typeface="Cambria" panose="02040503050406030204" pitchFamily="18" charset="0"/>
                <a:ea typeface="Cambria" panose="02040503050406030204" pitchFamily="18" charset="0"/>
                <a:cs typeface="Calisto MT"/>
              </a:rPr>
              <a:t>r</a:t>
            </a:r>
            <a:r>
              <a:rPr lang="en-US" sz="2000" spc="-20" dirty="0">
                <a:solidFill>
                  <a:srgbClr val="404040"/>
                </a:solidFill>
                <a:latin typeface="Cambria" panose="02040503050406030204" pitchFamily="18" charset="0"/>
                <a:ea typeface="Cambria" panose="02040503050406030204" pitchFamily="18" charset="0"/>
                <a:cs typeface="Calisto MT"/>
              </a:rPr>
              <a:t>p</a:t>
            </a:r>
            <a:r>
              <a:rPr lang="en-US" sz="2000" dirty="0">
                <a:solidFill>
                  <a:srgbClr val="404040"/>
                </a:solidFill>
                <a:latin typeface="Cambria" panose="02040503050406030204" pitchFamily="18" charset="0"/>
                <a:ea typeface="Cambria" panose="02040503050406030204" pitchFamily="18" charset="0"/>
                <a:cs typeface="Calisto MT"/>
              </a:rPr>
              <a:t>or</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5" dirty="0">
                <a:solidFill>
                  <a:srgbClr val="404040"/>
                </a:solidFill>
                <a:latin typeface="Cambria" panose="02040503050406030204" pitchFamily="18" charset="0"/>
                <a:ea typeface="Cambria" panose="02040503050406030204" pitchFamily="18" charset="0"/>
                <a:cs typeface="Calisto MT"/>
              </a:rPr>
              <a:t>t</a:t>
            </a:r>
            <a:r>
              <a:rPr lang="en-US" sz="2000" dirty="0">
                <a:solidFill>
                  <a:srgbClr val="404040"/>
                </a:solidFill>
                <a:latin typeface="Cambria" panose="02040503050406030204" pitchFamily="18" charset="0"/>
                <a:ea typeface="Cambria" panose="02040503050406030204" pitchFamily="18" charset="0"/>
                <a:cs typeface="Calisto MT"/>
              </a:rPr>
              <a:t>ed</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into</a:t>
            </a:r>
            <a:r>
              <a:rPr lang="en-US" sz="2000" spc="-5" dirty="0">
                <a:solidFill>
                  <a:srgbClr val="404040"/>
                </a:solidFill>
                <a:latin typeface="Cambria" panose="02040503050406030204" pitchFamily="18" charset="0"/>
                <a:ea typeface="Cambria" panose="02040503050406030204" pitchFamily="18" charset="0"/>
                <a:cs typeface="Calisto MT"/>
              </a:rPr>
              <a:t> a</a:t>
            </a:r>
            <a:r>
              <a:rPr lang="en-US" sz="2000" spc="-10" dirty="0">
                <a:solidFill>
                  <a:srgbClr val="404040"/>
                </a:solidFill>
                <a:latin typeface="Cambria" panose="02040503050406030204" pitchFamily="18" charset="0"/>
                <a:ea typeface="Cambria" panose="02040503050406030204" pitchFamily="18" charset="0"/>
                <a:cs typeface="Calisto MT"/>
              </a:rPr>
              <a:t>ll</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theoreti</a:t>
            </a:r>
            <a:r>
              <a:rPr lang="en-US" sz="2000" spc="-5" dirty="0">
                <a:solidFill>
                  <a:srgbClr val="404040"/>
                </a:solidFill>
                <a:latin typeface="Cambria" panose="02040503050406030204" pitchFamily="18" charset="0"/>
                <a:ea typeface="Cambria" panose="02040503050406030204" pitchFamily="18" charset="0"/>
                <a:cs typeface="Calisto MT"/>
              </a:rPr>
              <a:t>ca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fr</a:t>
            </a:r>
            <a:r>
              <a:rPr lang="en-US" sz="2000" spc="-5" dirty="0">
                <a:solidFill>
                  <a:srgbClr val="404040"/>
                </a:solidFill>
                <a:latin typeface="Cambria" panose="02040503050406030204" pitchFamily="18" charset="0"/>
                <a:ea typeface="Cambria" panose="02040503050406030204" pitchFamily="18" charset="0"/>
                <a:cs typeface="Calisto MT"/>
              </a:rPr>
              <a:t>am</a:t>
            </a:r>
            <a:r>
              <a:rPr lang="en-US" sz="2000" spc="-55" dirty="0">
                <a:solidFill>
                  <a:srgbClr val="404040"/>
                </a:solidFill>
                <a:latin typeface="Cambria" panose="02040503050406030204" pitchFamily="18" charset="0"/>
                <a:ea typeface="Cambria" panose="02040503050406030204" pitchFamily="18" charset="0"/>
                <a:cs typeface="Calisto MT"/>
              </a:rPr>
              <a:t>e</a:t>
            </a:r>
            <a:r>
              <a:rPr lang="en-US" sz="2000" spc="-90" dirty="0">
                <a:solidFill>
                  <a:srgbClr val="404040"/>
                </a:solidFill>
                <a:latin typeface="Cambria" panose="02040503050406030204" pitchFamily="18" charset="0"/>
                <a:ea typeface="Cambria" panose="02040503050406030204" pitchFamily="18" charset="0"/>
                <a:cs typeface="Calisto MT"/>
              </a:rPr>
              <a:t>w</a:t>
            </a:r>
            <a:r>
              <a:rPr lang="en-US" sz="2000" spc="-20" dirty="0">
                <a:solidFill>
                  <a:srgbClr val="404040"/>
                </a:solidFill>
                <a:latin typeface="Cambria" panose="02040503050406030204" pitchFamily="18" charset="0"/>
                <a:ea typeface="Cambria" panose="02040503050406030204" pitchFamily="18" charset="0"/>
                <a:cs typeface="Calisto MT"/>
              </a:rPr>
              <a:t>orks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of</a:t>
            </a:r>
            <a:r>
              <a:rPr lang="en-US" sz="2000" spc="39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sup</a:t>
            </a:r>
            <a:r>
              <a:rPr lang="en-US" sz="2000" dirty="0">
                <a:solidFill>
                  <a:srgbClr val="404040"/>
                </a:solidFill>
                <a:latin typeface="Cambria" panose="02040503050406030204" pitchFamily="18" charset="0"/>
                <a:ea typeface="Cambria" panose="02040503050406030204" pitchFamily="18" charset="0"/>
                <a:cs typeface="Calisto MT"/>
              </a:rPr>
              <a:t>e</a:t>
            </a:r>
            <a:r>
              <a:rPr lang="en-US" sz="2000" spc="105" dirty="0">
                <a:solidFill>
                  <a:srgbClr val="404040"/>
                </a:solidFill>
                <a:latin typeface="Cambria" panose="02040503050406030204" pitchFamily="18" charset="0"/>
                <a:ea typeface="Cambria" panose="02040503050406030204" pitchFamily="18" charset="0"/>
                <a:cs typeface="Calisto MT"/>
              </a:rPr>
              <a:t>r</a:t>
            </a:r>
            <a:r>
              <a:rPr lang="en-US" sz="2000" spc="-15" dirty="0">
                <a:solidFill>
                  <a:srgbClr val="404040"/>
                </a:solidFill>
                <a:latin typeface="Cambria" panose="02040503050406030204" pitchFamily="18" charset="0"/>
                <a:ea typeface="Cambria" panose="02040503050406030204" pitchFamily="18" charset="0"/>
                <a:cs typeface="Calisto MT"/>
              </a:rPr>
              <a:t>vision</a:t>
            </a:r>
          </a:p>
          <a:p>
            <a:pPr marL="355600" marR="135255" indent="-342900">
              <a:lnSpc>
                <a:spcPct val="100699"/>
              </a:lnSpc>
              <a:spcBef>
                <a:spcPts val="2000"/>
              </a:spcBef>
              <a:buClr>
                <a:srgbClr val="4472C4"/>
              </a:buClr>
              <a:buFont typeface="Wingdings" panose="05000000000000000000" pitchFamily="2" charset="2"/>
              <a:buChar char=""/>
              <a:tabLst>
                <a:tab pos="355600" algn="l"/>
              </a:tabLst>
            </a:pPr>
            <a:r>
              <a:rPr lang="en-US" sz="2000" b="0" i="0" dirty="0">
                <a:solidFill>
                  <a:srgbClr val="404040"/>
                </a:solidFill>
                <a:effectLst/>
                <a:latin typeface="Cambria" panose="02040503050406030204" pitchFamily="18" charset="0"/>
                <a:ea typeface="Cambria" panose="02040503050406030204" pitchFamily="18" charset="0"/>
              </a:rPr>
              <a:t>The goal of the integrative developmental theory is to promote personal and professional therapist growth through three developmental levels by closely attending to the three overriding structures of Self- and Other-Awareness, Motivation, and Autonomy across eight domains of clinical practice including intervention skills competence, assessment techniques, individual differences, and professional ethics</a:t>
            </a:r>
            <a:endParaRPr sz="2000" dirty="0">
              <a:solidFill>
                <a:srgbClr val="404040"/>
              </a:solidFill>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88111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773107"/>
            <a:ext cx="8623300" cy="1288494"/>
          </a:xfrm>
          <a:prstGeom prst="rect">
            <a:avLst/>
          </a:prstGeom>
        </p:spPr>
        <p:txBody>
          <a:bodyPr vert="horz" wrap="square" lIns="0" tIns="0" rIns="0" bIns="0" rtlCol="0">
            <a:spAutoFit/>
          </a:bodyPr>
          <a:lstStyle/>
          <a:p>
            <a:pPr marL="12700" marR="5080" indent="26034">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Integrative </a:t>
            </a: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20" dirty="0">
                <a:solidFill>
                  <a:schemeClr val="tx2"/>
                </a:solidFill>
              </a:rPr>
              <a:t>Theor</a:t>
            </a:r>
            <a:r>
              <a:rPr lang="en-US" sz="4000" b="1" spc="-20" dirty="0">
                <a:solidFill>
                  <a:schemeClr val="tx2"/>
                </a:solidFill>
              </a:rPr>
              <a:t>y</a:t>
            </a:r>
            <a:endParaRPr sz="4000" b="1" dirty="0">
              <a:solidFill>
                <a:schemeClr val="tx2"/>
              </a:solidFill>
            </a:endParaRPr>
          </a:p>
        </p:txBody>
      </p:sp>
      <p:sp>
        <p:nvSpPr>
          <p:cNvPr id="8" name="object 8"/>
          <p:cNvSpPr txBox="1"/>
          <p:nvPr/>
        </p:nvSpPr>
        <p:spPr>
          <a:xfrm>
            <a:off x="713231" y="2098008"/>
            <a:ext cx="8744207" cy="4800866"/>
          </a:xfrm>
          <a:prstGeom prst="rect">
            <a:avLst/>
          </a:prstGeom>
        </p:spPr>
        <p:txBody>
          <a:bodyPr vert="horz" wrap="square" lIns="0" tIns="0" rIns="0" bIns="0" rtlCol="0">
            <a:spAutoFit/>
          </a:bodyPr>
          <a:lstStyle/>
          <a:p>
            <a:pPr marL="12700">
              <a:lnSpc>
                <a:spcPct val="100000"/>
              </a:lnSpc>
              <a:buClr>
                <a:srgbClr val="0070C0"/>
              </a:buClr>
              <a:tabLst>
                <a:tab pos="355600" algn="l"/>
              </a:tabLst>
            </a:pPr>
            <a:r>
              <a:rPr sz="2400" spc="-95" dirty="0">
                <a:solidFill>
                  <a:srgbClr val="404040"/>
                </a:solidFill>
                <a:latin typeface="Cambria" panose="02040503050406030204" pitchFamily="18" charset="0"/>
                <a:ea typeface="Cambria" panose="02040503050406030204" pitchFamily="18" charset="0"/>
                <a:cs typeface="Calisto MT"/>
              </a:rPr>
              <a:t>F</a:t>
            </a:r>
            <a:r>
              <a:rPr sz="2400" spc="-15" dirty="0">
                <a:solidFill>
                  <a:srgbClr val="404040"/>
                </a:solidFill>
                <a:latin typeface="Cambria" panose="02040503050406030204" pitchFamily="18" charset="0"/>
                <a:ea typeface="Cambria" panose="02040503050406030204" pitchFamily="18" charset="0"/>
                <a:cs typeface="Calisto MT"/>
              </a:rPr>
              <a:t>oun</a:t>
            </a:r>
            <a:r>
              <a:rPr sz="2400" dirty="0">
                <a:solidFill>
                  <a:srgbClr val="404040"/>
                </a:solidFill>
                <a:latin typeface="Cambria" panose="02040503050406030204" pitchFamily="18" charset="0"/>
                <a:ea typeface="Cambria" panose="02040503050406030204" pitchFamily="18" charset="0"/>
                <a:cs typeface="Calisto MT"/>
              </a:rPr>
              <a:t>da</a:t>
            </a:r>
            <a:r>
              <a:rPr sz="2400" spc="-10" dirty="0">
                <a:solidFill>
                  <a:srgbClr val="404040"/>
                </a:solidFill>
                <a:latin typeface="Cambria" panose="02040503050406030204" pitchFamily="18" charset="0"/>
                <a:ea typeface="Cambria" panose="02040503050406030204" pitchFamily="18" charset="0"/>
                <a:cs typeface="Calisto MT"/>
              </a:rPr>
              <a:t>tion</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Assu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ptions</a:t>
            </a:r>
            <a:endParaRPr sz="2400" dirty="0">
              <a:latin typeface="Cambria" panose="02040503050406030204" pitchFamily="18" charset="0"/>
              <a:ea typeface="Cambria" panose="02040503050406030204" pitchFamily="18" charset="0"/>
              <a:cs typeface="Calisto MT"/>
            </a:endParaRPr>
          </a:p>
          <a:p>
            <a:pPr marL="698500" marR="76835" lvl="1" indent="-342900">
              <a:lnSpc>
                <a:spcPts val="2200"/>
              </a:lnSpc>
              <a:spcBef>
                <a:spcPts val="520"/>
              </a:spcBef>
              <a:buClr>
                <a:srgbClr val="4472C4"/>
              </a:buClr>
              <a:buFont typeface="Wingdings" panose="05000000000000000000" pitchFamily="2" charset="2"/>
              <a:buChar char=""/>
              <a:tabLst>
                <a:tab pos="584200" algn="l"/>
              </a:tabLst>
            </a:pPr>
            <a:r>
              <a:rPr sz="2400" spc="-20" dirty="0">
                <a:solidFill>
                  <a:srgbClr val="404040"/>
                </a:solidFill>
                <a:latin typeface="Cambria" panose="02040503050406030204" pitchFamily="18" charset="0"/>
                <a:ea typeface="Cambria" panose="02040503050406030204" pitchFamily="18" charset="0"/>
                <a:cs typeface="Calisto MT"/>
              </a:rPr>
              <a:t>D</a:t>
            </a:r>
            <a:r>
              <a:rPr sz="2400" spc="-4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elop</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vi</a:t>
            </a:r>
            <a:r>
              <a:rPr sz="2400" spc="-30" dirty="0">
                <a:solidFill>
                  <a:srgbClr val="404040"/>
                </a:solidFill>
                <a:latin typeface="Cambria" panose="02040503050406030204" pitchFamily="18" charset="0"/>
                <a:ea typeface="Cambria" panose="02040503050406030204" pitchFamily="18" charset="0"/>
                <a:cs typeface="Calisto MT"/>
              </a:rPr>
              <a:t>e</a:t>
            </a:r>
            <a:r>
              <a:rPr sz="2400" spc="-65" dirty="0">
                <a:solidFill>
                  <a:srgbClr val="404040"/>
                </a:solidFill>
                <a:latin typeface="Cambria" panose="02040503050406030204" pitchFamily="18" charset="0"/>
                <a:ea typeface="Cambria" panose="02040503050406030204" pitchFamily="18" charset="0"/>
                <a:cs typeface="Calisto MT"/>
              </a:rPr>
              <a:t>w</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5" dirty="0">
                <a:solidFill>
                  <a:srgbClr val="404040"/>
                </a:solidFill>
                <a:latin typeface="Cambria" panose="02040503050406030204" pitchFamily="18" charset="0"/>
                <a:ea typeface="Cambria" panose="02040503050406030204" pitchFamily="18" charset="0"/>
                <a:cs typeface="Calisto MT"/>
              </a:rPr>
              <a:t>h</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a:t>
            </a:r>
            <a:r>
              <a:rPr sz="2400" spc="-30" dirty="0">
                <a:solidFill>
                  <a:srgbClr val="404040"/>
                </a:solidFill>
                <a:latin typeface="Cambria" panose="02040503050406030204" pitchFamily="18" charset="0"/>
                <a:ea typeface="Cambria" panose="02040503050406030204" pitchFamily="18" charset="0"/>
                <a:cs typeface="Calisto MT"/>
              </a:rPr>
              <a:t>g</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spc="-60" dirty="0">
                <a:solidFill>
                  <a:srgbClr val="404040"/>
                </a:solidFill>
                <a:latin typeface="Cambria" panose="02040503050406030204" pitchFamily="18" charset="0"/>
                <a:ea typeface="Cambria" panose="02040503050406030204" pitchFamily="18" charset="0"/>
                <a:cs typeface="Calisto MT"/>
              </a:rPr>
              <a:t>ov</a:t>
            </a:r>
            <a:r>
              <a:rPr sz="2400" dirty="0">
                <a:solidFill>
                  <a:srgbClr val="404040"/>
                </a:solidFill>
                <a:latin typeface="Cambria" panose="02040503050406030204" pitchFamily="18" charset="0"/>
                <a:ea typeface="Cambria" panose="02040503050406030204" pitchFamily="18" charset="0"/>
                <a:cs typeface="Calisto MT"/>
              </a:rPr>
              <a:t>er</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ti</a:t>
            </a:r>
            <a:r>
              <a:rPr sz="2400" dirty="0">
                <a:solidFill>
                  <a:srgbClr val="404040"/>
                </a:solidFill>
                <a:latin typeface="Cambria" panose="02040503050406030204" pitchFamily="18" charset="0"/>
                <a:ea typeface="Cambria" panose="02040503050406030204" pitchFamily="18" charset="0"/>
                <a:cs typeface="Calisto MT"/>
              </a:rPr>
              <a:t>me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cog</a:t>
            </a:r>
            <a:r>
              <a:rPr sz="2400" spc="-10" dirty="0">
                <a:solidFill>
                  <a:srgbClr val="404040"/>
                </a:solidFill>
                <a:latin typeface="Cambria" panose="02040503050406030204" pitchFamily="18" charset="0"/>
                <a:ea typeface="Cambria" panose="02040503050406030204" pitchFamily="18" charset="0"/>
                <a:cs typeface="Calisto MT"/>
              </a:rPr>
              <a:t>nit</a:t>
            </a:r>
            <a:r>
              <a:rPr sz="2400" spc="-45" dirty="0">
                <a:solidFill>
                  <a:srgbClr val="404040"/>
                </a:solidFill>
                <a:latin typeface="Cambria" panose="02040503050406030204" pitchFamily="18" charset="0"/>
                <a:ea typeface="Cambria" panose="02040503050406030204" pitchFamily="18" charset="0"/>
                <a:cs typeface="Calisto MT"/>
              </a:rPr>
              <a:t>i</a:t>
            </a:r>
            <a:r>
              <a:rPr sz="2400" spc="-60"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l</a:t>
            </a:r>
            <a:r>
              <a:rPr sz="2400" spc="-30"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xit</a:t>
            </a:r>
            <a:r>
              <a:rPr sz="2400" spc="-220" dirty="0">
                <a:solidFill>
                  <a:srgbClr val="404040"/>
                </a:solidFill>
                <a:latin typeface="Cambria" panose="02040503050406030204" pitchFamily="18" charset="0"/>
                <a:ea typeface="Cambria" panose="02040503050406030204" pitchFamily="18" charset="0"/>
                <a:cs typeface="Calisto MT"/>
              </a:rPr>
              <a:t>y</a:t>
            </a:r>
            <a:r>
              <a:rPr sz="2400" spc="-10" dirty="0">
                <a:solidFill>
                  <a:srgbClr val="404040"/>
                </a:solidFill>
                <a:latin typeface="Cambria" panose="02040503050406030204" pitchFamily="18" charset="0"/>
                <a:ea typeface="Cambria" panose="02040503050406030204" pitchFamily="18" charset="0"/>
                <a:cs typeface="Calisto MT"/>
              </a:rPr>
              <a:t>, differenti</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ulti</a:t>
            </a:r>
            <a:r>
              <a:rPr sz="2400" dirty="0">
                <a:solidFill>
                  <a:srgbClr val="404040"/>
                </a:solidFill>
                <a:latin typeface="Cambria" panose="02040503050406030204" pitchFamily="18" charset="0"/>
                <a:ea typeface="Cambria" panose="02040503050406030204" pitchFamily="18" charset="0"/>
                <a:cs typeface="Calisto MT"/>
              </a:rPr>
              <a:t>ma</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a:t>
            </a:r>
            <a:r>
              <a:rPr sz="2400" spc="-45" dirty="0">
                <a:solidFill>
                  <a:srgbClr val="404040"/>
                </a:solidFill>
                <a:latin typeface="Cambria" panose="02040503050406030204" pitchFamily="18" charset="0"/>
                <a:ea typeface="Cambria" panose="02040503050406030204" pitchFamily="18" charset="0"/>
                <a:cs typeface="Calisto MT"/>
              </a:rPr>
              <a:t>l</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int</a:t>
            </a:r>
            <a:r>
              <a:rPr sz="2400" dirty="0">
                <a:solidFill>
                  <a:srgbClr val="404040"/>
                </a:solidFill>
                <a:latin typeface="Cambria" panose="02040503050406030204" pitchFamily="18" charset="0"/>
                <a:ea typeface="Cambria" panose="02040503050406030204" pitchFamily="18" charset="0"/>
                <a:cs typeface="Calisto MT"/>
              </a:rPr>
              <a:t>e</a:t>
            </a:r>
            <a:r>
              <a:rPr sz="2400" spc="25" dirty="0">
                <a:solidFill>
                  <a:srgbClr val="404040"/>
                </a:solidFill>
                <a:latin typeface="Cambria" panose="02040503050406030204" pitchFamily="18" charset="0"/>
                <a:ea typeface="Cambria" panose="02040503050406030204" pitchFamily="18" charset="0"/>
                <a:cs typeface="Calisto MT"/>
              </a:rPr>
              <a:t>g</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tion</a:t>
            </a:r>
            <a:endParaRPr sz="2400" dirty="0">
              <a:latin typeface="Cambria" panose="02040503050406030204" pitchFamily="18" charset="0"/>
              <a:ea typeface="Cambria" panose="02040503050406030204" pitchFamily="18" charset="0"/>
              <a:cs typeface="Calisto MT"/>
            </a:endParaRPr>
          </a:p>
          <a:p>
            <a:pPr marL="698500" marR="99695" lvl="1" indent="-342900">
              <a:lnSpc>
                <a:spcPct val="90300"/>
              </a:lnSpc>
              <a:spcBef>
                <a:spcPts val="490"/>
              </a:spcBef>
              <a:buClr>
                <a:srgbClr val="4472C4"/>
              </a:buClr>
              <a:buFont typeface="Wingdings" panose="05000000000000000000" pitchFamily="2" charset="2"/>
              <a:buChar char=""/>
              <a:tabLst>
                <a:tab pos="584200" algn="l"/>
              </a:tabLst>
            </a:pPr>
            <a:r>
              <a:rPr sz="2400" spc="-60" dirty="0">
                <a:solidFill>
                  <a:srgbClr val="404040"/>
                </a:solidFill>
                <a:latin typeface="Cambria" panose="02040503050406030204" pitchFamily="18" charset="0"/>
                <a:ea typeface="Cambria" panose="02040503050406030204" pitchFamily="18" charset="0"/>
                <a:cs typeface="Calisto MT"/>
              </a:rPr>
              <a:t>R</a:t>
            </a:r>
            <a:r>
              <a:rPr sz="2400" dirty="0">
                <a:solidFill>
                  <a:srgbClr val="404040"/>
                </a:solidFill>
                <a:latin typeface="Cambria" panose="02040503050406030204" pitchFamily="18" charset="0"/>
                <a:ea typeface="Cambria" panose="02040503050406030204" pitchFamily="18" charset="0"/>
                <a:cs typeface="Calisto MT"/>
              </a:rPr>
              <a:t>ecog</a:t>
            </a:r>
            <a:r>
              <a:rPr sz="2400" spc="-10" dirty="0">
                <a:solidFill>
                  <a:srgbClr val="404040"/>
                </a:solidFill>
                <a:latin typeface="Cambria" panose="02040503050406030204" pitchFamily="18" charset="0"/>
                <a:ea typeface="Cambria" panose="02040503050406030204" pitchFamily="18" charset="0"/>
                <a:cs typeface="Calisto MT"/>
              </a:rPr>
              <a:t>nizes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th</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ounselors</a:t>
            </a:r>
            <a:r>
              <a:rPr sz="2400" dirty="0">
                <a:solidFill>
                  <a:srgbClr val="404040"/>
                </a:solidFill>
                <a:latin typeface="Cambria" panose="02040503050406030204" pitchFamily="18" charset="0"/>
                <a:ea typeface="Cambria" panose="02040503050406030204" pitchFamily="18" charset="0"/>
                <a:cs typeface="Calisto MT"/>
              </a:rPr>
              <a:t> m</a:t>
            </a:r>
            <a:r>
              <a:rPr sz="2400" spc="-6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ga</a:t>
            </a:r>
            <a:r>
              <a:rPr sz="2400" spc="-10" dirty="0">
                <a:solidFill>
                  <a:srgbClr val="404040"/>
                </a:solidFill>
                <a:latin typeface="Cambria" panose="02040503050406030204" pitchFamily="18" charset="0"/>
                <a:ea typeface="Cambria" panose="02040503050406030204" pitchFamily="18" charset="0"/>
                <a:cs typeface="Calisto MT"/>
              </a:rPr>
              <a:t>in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more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ec</a:t>
            </a:r>
            <a:r>
              <a:rPr sz="2400" spc="-10" dirty="0">
                <a:solidFill>
                  <a:srgbClr val="404040"/>
                </a:solidFill>
                <a:latin typeface="Cambria" panose="02040503050406030204" pitchFamily="18" charset="0"/>
                <a:ea typeface="Cambria" panose="02040503050406030204" pitchFamily="18" charset="0"/>
                <a:cs typeface="Calisto MT"/>
              </a:rPr>
              <a:t>hni</a:t>
            </a:r>
            <a:r>
              <a:rPr sz="2400" dirty="0">
                <a:solidFill>
                  <a:srgbClr val="404040"/>
                </a:solidFill>
                <a:latin typeface="Cambria" panose="02040503050406030204" pitchFamily="18" charset="0"/>
                <a:ea typeface="Cambria" panose="02040503050406030204" pitchFamily="18" charset="0"/>
                <a:cs typeface="Calisto MT"/>
              </a:rPr>
              <a:t>ca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skills</a:t>
            </a:r>
            <a:r>
              <a:rPr sz="2400" spc="-5" dirty="0">
                <a:solidFill>
                  <a:srgbClr val="404040"/>
                </a:solidFill>
                <a:latin typeface="Cambria" panose="02040503050406030204" pitchFamily="18" charset="0"/>
                <a:ea typeface="Cambria" panose="02040503050406030204" pitchFamily="18" charset="0"/>
                <a:cs typeface="Calisto MT"/>
              </a:rPr>
              <a:t> </a:t>
            </a:r>
            <a:r>
              <a:rPr sz="2400" spc="-60" dirty="0">
                <a:solidFill>
                  <a:srgbClr val="404040"/>
                </a:solidFill>
                <a:latin typeface="Cambria" panose="02040503050406030204" pitchFamily="18" charset="0"/>
                <a:ea typeface="Cambria" panose="02040503050406030204" pitchFamily="18" charset="0"/>
                <a:cs typeface="Calisto MT"/>
              </a:rPr>
              <a:t>ov</a:t>
            </a:r>
            <a:r>
              <a:rPr sz="2400" dirty="0">
                <a:solidFill>
                  <a:srgbClr val="404040"/>
                </a:solidFill>
                <a:latin typeface="Cambria" panose="02040503050406030204" pitchFamily="18" charset="0"/>
                <a:ea typeface="Cambria" panose="02040503050406030204" pitchFamily="18" charset="0"/>
                <a:cs typeface="Calisto MT"/>
              </a:rPr>
              <a:t>er</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ti</a:t>
            </a:r>
            <a:r>
              <a:rPr sz="2400" dirty="0">
                <a:solidFill>
                  <a:srgbClr val="404040"/>
                </a:solidFill>
                <a:latin typeface="Cambria" panose="02040503050406030204" pitchFamily="18" charset="0"/>
                <a:ea typeface="Cambria" panose="02040503050406030204" pitchFamily="18" charset="0"/>
                <a:cs typeface="Calisto MT"/>
              </a:rPr>
              <a:t>m</a:t>
            </a:r>
            <a:r>
              <a:rPr sz="2400" spc="-100"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 but</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th</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suppo</a:t>
            </a:r>
            <a:r>
              <a:rPr sz="2400" spc="2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re</a:t>
            </a:r>
            <a:r>
              <a:rPr sz="2400" spc="25" dirty="0">
                <a:solidFill>
                  <a:srgbClr val="404040"/>
                </a:solidFill>
                <a:latin typeface="Cambria" panose="02040503050406030204" pitchFamily="18" charset="0"/>
                <a:ea typeface="Cambria" panose="02040503050406030204" pitchFamily="18" charset="0"/>
                <a:cs typeface="Calisto MT"/>
              </a:rPr>
              <a:t>f</a:t>
            </a:r>
            <a:r>
              <a:rPr sz="2400" dirty="0">
                <a:solidFill>
                  <a:srgbClr val="404040"/>
                </a:solidFill>
                <a:latin typeface="Cambria" panose="02040503050406030204" pitchFamily="18" charset="0"/>
                <a:ea typeface="Cambria" panose="02040503050406030204" pitchFamily="18" charset="0"/>
                <a:cs typeface="Calisto MT"/>
              </a:rPr>
              <a:t>le</a:t>
            </a:r>
            <a:r>
              <a:rPr sz="2400" spc="-5"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are</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n</a:t>
            </a:r>
            <a:r>
              <a:rPr sz="2400" dirty="0">
                <a:solidFill>
                  <a:srgbClr val="404040"/>
                </a:solidFill>
                <a:latin typeface="Cambria" panose="02040503050406030204" pitchFamily="18" charset="0"/>
                <a:ea typeface="Cambria" panose="02040503050406030204" pitchFamily="18" charset="0"/>
                <a:cs typeface="Calisto MT"/>
              </a:rPr>
              <a:t>ec</a:t>
            </a:r>
            <a:r>
              <a:rPr sz="2400" spc="-10" dirty="0">
                <a:solidFill>
                  <a:srgbClr val="404040"/>
                </a:solidFill>
                <a:latin typeface="Cambria" panose="02040503050406030204" pitchFamily="18" charset="0"/>
                <a:ea typeface="Cambria" panose="02040503050406030204" pitchFamily="18" charset="0"/>
                <a:cs typeface="Calisto MT"/>
              </a:rPr>
              <a:t>ess</a:t>
            </a:r>
            <a:r>
              <a:rPr sz="2400" dirty="0">
                <a:solidFill>
                  <a:srgbClr val="404040"/>
                </a:solidFill>
                <a:latin typeface="Cambria" panose="02040503050406030204" pitchFamily="18" charset="0"/>
                <a:ea typeface="Cambria" panose="02040503050406030204" pitchFamily="18" charset="0"/>
                <a:cs typeface="Calisto MT"/>
              </a:rPr>
              <a:t>a</a:t>
            </a:r>
            <a:r>
              <a:rPr sz="2400" spc="55"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for</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a:t>
            </a:r>
            <a:r>
              <a:rPr sz="2400" dirty="0">
                <a:solidFill>
                  <a:srgbClr val="404040"/>
                </a:solidFill>
                <a:latin typeface="Cambria" panose="02040503050406030204" pitchFamily="18" charset="0"/>
                <a:ea typeface="Cambria" panose="02040503050406030204" pitchFamily="18" charset="0"/>
                <a:cs typeface="Calisto MT"/>
              </a:rPr>
              <a:t>crea</a:t>
            </a:r>
            <a:r>
              <a:rPr sz="2400" spc="-10" dirty="0">
                <a:solidFill>
                  <a:srgbClr val="404040"/>
                </a:solidFill>
                <a:latin typeface="Cambria" panose="02040503050406030204" pitchFamily="18" charset="0"/>
                <a:ea typeface="Cambria" panose="02040503050406030204" pitchFamily="18" charset="0"/>
                <a:cs typeface="Calisto MT"/>
              </a:rPr>
              <a:t>s</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l</a:t>
            </a:r>
            <a:r>
              <a:rPr sz="2400" spc="-30"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xity of</a:t>
            </a:r>
            <a:r>
              <a:rPr sz="2400" spc="210"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underst</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ndin</a:t>
            </a:r>
            <a:r>
              <a:rPr sz="2400" dirty="0">
                <a:solidFill>
                  <a:srgbClr val="404040"/>
                </a:solidFill>
                <a:latin typeface="Cambria" panose="02040503050406030204" pitchFamily="18" charset="0"/>
                <a:ea typeface="Cambria" panose="02040503050406030204" pitchFamily="18" charset="0"/>
                <a:cs typeface="Calisto MT"/>
              </a:rPr>
              <a:t>g</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ppli</a:t>
            </a:r>
            <a:r>
              <a:rPr sz="2400" dirty="0">
                <a:solidFill>
                  <a:srgbClr val="404040"/>
                </a:solidFill>
                <a:latin typeface="Cambria" panose="02040503050406030204" pitchFamily="18" charset="0"/>
                <a:ea typeface="Cambria" panose="02040503050406030204" pitchFamily="18" charset="0"/>
                <a:cs typeface="Calisto MT"/>
              </a:rPr>
              <a:t>ca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10"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ga</a:t>
            </a:r>
            <a:r>
              <a:rPr sz="2400" spc="-10" dirty="0">
                <a:solidFill>
                  <a:srgbClr val="404040"/>
                </a:solidFill>
                <a:latin typeface="Cambria" panose="02040503050406030204" pitchFamily="18" charset="0"/>
                <a:ea typeface="Cambria" panose="02040503050406030204" pitchFamily="18" charset="0"/>
                <a:cs typeface="Calisto MT"/>
              </a:rPr>
              <a:t>in</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skills</a:t>
            </a:r>
            <a:r>
              <a:rPr sz="2400" spc="-5" dirty="0">
                <a:solidFill>
                  <a:srgbClr val="404040"/>
                </a:solidFill>
                <a:latin typeface="Cambria" panose="02040503050406030204" pitchFamily="18" charset="0"/>
                <a:ea typeface="Cambria" panose="02040503050406030204" pitchFamily="18" charset="0"/>
                <a:cs typeface="Calisto MT"/>
              </a:rPr>
              <a:t> </a:t>
            </a:r>
            <a:endParaRPr lang="en-US" sz="2400" dirty="0">
              <a:latin typeface="Cambria" panose="02040503050406030204" pitchFamily="18" charset="0"/>
              <a:ea typeface="Cambria" panose="02040503050406030204" pitchFamily="18" charset="0"/>
              <a:cs typeface="Calisto MT"/>
            </a:endParaRPr>
          </a:p>
          <a:p>
            <a:pPr marL="698500" marR="5080" lvl="1" indent="-342900">
              <a:lnSpc>
                <a:spcPct val="89600"/>
              </a:lnSpc>
              <a:spcBef>
                <a:spcPts val="650"/>
              </a:spcBef>
              <a:buClr>
                <a:srgbClr val="4472C4"/>
              </a:buClr>
              <a:buFont typeface="Wingdings" panose="05000000000000000000" pitchFamily="2" charset="2"/>
              <a:buChar char=""/>
              <a:tabLst>
                <a:tab pos="584200" algn="l"/>
              </a:tabLst>
            </a:pPr>
            <a:r>
              <a:rPr lang="en-US" sz="2400" dirty="0">
                <a:solidFill>
                  <a:srgbClr val="404040"/>
                </a:solidFill>
                <a:latin typeface="Cambria" panose="02040503050406030204" pitchFamily="18" charset="0"/>
                <a:ea typeface="Cambria" panose="02040503050406030204" pitchFamily="18" charset="0"/>
                <a:cs typeface="Calisto MT"/>
              </a:rPr>
              <a:t>I</a:t>
            </a:r>
            <a:r>
              <a:rPr lang="en-US" sz="2400" spc="-10" dirty="0">
                <a:solidFill>
                  <a:srgbClr val="404040"/>
                </a:solidFill>
                <a:latin typeface="Cambria" panose="02040503050406030204" pitchFamily="18" charset="0"/>
                <a:ea typeface="Cambria" panose="02040503050406030204" pitchFamily="18" charset="0"/>
                <a:cs typeface="Calisto MT"/>
              </a:rPr>
              <a:t>nitial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lea</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nin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more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30" dirty="0">
                <a:solidFill>
                  <a:srgbClr val="404040"/>
                </a:solidFill>
                <a:latin typeface="Cambria" panose="02040503050406030204" pitchFamily="18" charset="0"/>
                <a:ea typeface="Cambria" panose="02040503050406030204" pitchFamily="18" charset="0"/>
                <a:cs typeface="Calisto MT"/>
              </a:rPr>
              <a:t>g</a:t>
            </a:r>
            <a:r>
              <a:rPr lang="en-US" sz="2400" spc="-15" dirty="0">
                <a:solidFill>
                  <a:srgbClr val="404040"/>
                </a:solidFill>
                <a:latin typeface="Cambria" panose="02040503050406030204" pitchFamily="18" charset="0"/>
                <a:ea typeface="Cambria" panose="02040503050406030204" pitchFamily="18" charset="0"/>
                <a:cs typeface="Calisto MT"/>
              </a:rPr>
              <a:t>en</a:t>
            </a:r>
            <a:r>
              <a:rPr lang="en-US" sz="2400" dirty="0">
                <a:solidFill>
                  <a:srgbClr val="404040"/>
                </a:solidFill>
                <a:latin typeface="Cambria" panose="02040503050406030204" pitchFamily="18" charset="0"/>
                <a:ea typeface="Cambria" panose="02040503050406030204" pitchFamily="18" charset="0"/>
                <a:cs typeface="Calisto MT"/>
              </a:rPr>
              <a:t>era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sp</a:t>
            </a:r>
            <a:r>
              <a:rPr lang="en-US" sz="2400" dirty="0">
                <a:solidFill>
                  <a:srgbClr val="404040"/>
                </a:solidFill>
                <a:latin typeface="Cambria" panose="02040503050406030204" pitchFamily="18" charset="0"/>
                <a:ea typeface="Cambria" panose="02040503050406030204" pitchFamily="18" charset="0"/>
                <a:cs typeface="Calisto MT"/>
              </a:rPr>
              <a:t>ec</a:t>
            </a:r>
            <a:r>
              <a:rPr lang="en-US" sz="2400" spc="-10" dirty="0">
                <a:solidFill>
                  <a:srgbClr val="404040"/>
                </a:solidFill>
                <a:latin typeface="Cambria" panose="02040503050406030204" pitchFamily="18" charset="0"/>
                <a:ea typeface="Cambria" panose="02040503050406030204" pitchFamily="18" charset="0"/>
                <a:cs typeface="Calisto MT"/>
              </a:rPr>
              <a:t>ifi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ity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a:t>
            </a:r>
            <a:r>
              <a:rPr lang="en-US" sz="2400" dirty="0">
                <a:solidFill>
                  <a:srgbClr val="404040"/>
                </a:solidFill>
                <a:latin typeface="Cambria" panose="02040503050406030204" pitchFamily="18" charset="0"/>
                <a:ea typeface="Cambria" panose="02040503050406030204" pitchFamily="18" charset="0"/>
                <a:cs typeface="Calisto MT"/>
              </a:rPr>
              <a:t>crea</a:t>
            </a:r>
            <a:r>
              <a:rPr lang="en-US" sz="2400" spc="-10" dirty="0">
                <a:solidFill>
                  <a:srgbClr val="404040"/>
                </a:solidFill>
                <a:latin typeface="Cambria" panose="02040503050406030204" pitchFamily="18" charset="0"/>
                <a:ea typeface="Cambria" panose="02040503050406030204" pitchFamily="18" charset="0"/>
                <a:cs typeface="Calisto MT"/>
              </a:rPr>
              <a:t>ses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60" dirty="0">
                <a:solidFill>
                  <a:srgbClr val="404040"/>
                </a:solidFill>
                <a:latin typeface="Cambria" panose="02040503050406030204" pitchFamily="18" charset="0"/>
                <a:ea typeface="Cambria" panose="02040503050406030204" pitchFamily="18" charset="0"/>
                <a:cs typeface="Calisto MT"/>
              </a:rPr>
              <a:t>ov</a:t>
            </a:r>
            <a:r>
              <a:rPr lang="en-US" sz="2400" dirty="0">
                <a:solidFill>
                  <a:srgbClr val="404040"/>
                </a:solidFill>
                <a:latin typeface="Cambria" panose="02040503050406030204" pitchFamily="18" charset="0"/>
                <a:ea typeface="Cambria" panose="02040503050406030204" pitchFamily="18" charset="0"/>
                <a:cs typeface="Calisto MT"/>
              </a:rPr>
              <a:t>er</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ti</a:t>
            </a:r>
            <a:r>
              <a:rPr lang="en-US" sz="2400" dirty="0">
                <a:solidFill>
                  <a:srgbClr val="404040"/>
                </a:solidFill>
                <a:latin typeface="Cambria" panose="02040503050406030204" pitchFamily="18" charset="0"/>
                <a:ea typeface="Cambria" panose="02040503050406030204" pitchFamily="18" charset="0"/>
                <a:cs typeface="Calisto MT"/>
              </a:rPr>
              <a:t>me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with </a:t>
            </a:r>
            <a:r>
              <a:rPr lang="en-US" sz="2400" spc="-30" dirty="0">
                <a:solidFill>
                  <a:srgbClr val="404040"/>
                </a:solidFill>
                <a:latin typeface="Cambria" panose="02040503050406030204" pitchFamily="18" charset="0"/>
                <a:ea typeface="Cambria" panose="02040503050406030204" pitchFamily="18" charset="0"/>
                <a:cs typeface="Calisto MT"/>
              </a:rPr>
              <a:t>e</a:t>
            </a:r>
            <a:r>
              <a:rPr lang="en-US" sz="2400" spc="-15" dirty="0">
                <a:solidFill>
                  <a:srgbClr val="404040"/>
                </a:solidFill>
                <a:latin typeface="Cambria" panose="02040503050406030204" pitchFamily="18" charset="0"/>
                <a:ea typeface="Cambria" panose="02040503050406030204" pitchFamily="18" charset="0"/>
                <a:cs typeface="Calisto MT"/>
              </a:rPr>
              <a:t>xposu</a:t>
            </a:r>
            <a:r>
              <a:rPr lang="en-US" sz="2400" dirty="0">
                <a:solidFill>
                  <a:srgbClr val="404040"/>
                </a:solidFill>
                <a:latin typeface="Cambria" panose="02040503050406030204" pitchFamily="18" charset="0"/>
                <a:ea typeface="Cambria" panose="02040503050406030204" pitchFamily="18" charset="0"/>
                <a:cs typeface="Calisto MT"/>
              </a:rPr>
              <a:t>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to</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d</a:t>
            </a:r>
            <a:r>
              <a:rPr lang="en-US" sz="2400" spc="-45" dirty="0">
                <a:solidFill>
                  <a:srgbClr val="404040"/>
                </a:solidFill>
                <a:latin typeface="Cambria" panose="02040503050406030204" pitchFamily="18" charset="0"/>
                <a:ea typeface="Cambria" panose="02040503050406030204" pitchFamily="18" charset="0"/>
                <a:cs typeface="Calisto MT"/>
              </a:rPr>
              <a:t>i</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spc="-10" dirty="0">
                <a:solidFill>
                  <a:srgbClr val="404040"/>
                </a:solidFill>
                <a:latin typeface="Cambria" panose="02040503050406030204" pitchFamily="18" charset="0"/>
                <a:ea typeface="Cambria" panose="02040503050406030204" pitchFamily="18" charset="0"/>
                <a:cs typeface="Calisto MT"/>
              </a:rPr>
              <a:t>ers</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30" dirty="0">
                <a:solidFill>
                  <a:srgbClr val="404040"/>
                </a:solidFill>
                <a:latin typeface="Cambria" panose="02040503050406030204" pitchFamily="18" charset="0"/>
                <a:ea typeface="Cambria" panose="02040503050406030204" pitchFamily="18" charset="0"/>
                <a:cs typeface="Calisto MT"/>
              </a:rPr>
              <a:t>e</a:t>
            </a:r>
            <a:r>
              <a:rPr lang="en-US" sz="2400" spc="-10" dirty="0">
                <a:solidFill>
                  <a:srgbClr val="404040"/>
                </a:solidFill>
                <a:latin typeface="Cambria" panose="02040503050406030204" pitchFamily="18" charset="0"/>
                <a:ea typeface="Cambria" panose="02040503050406030204" pitchFamily="18" charset="0"/>
                <a:cs typeface="Calisto MT"/>
              </a:rPr>
              <a:t>xperien</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e</a:t>
            </a:r>
            <a:r>
              <a:rPr lang="en-US" sz="2400" spc="-90" dirty="0">
                <a:solidFill>
                  <a:srgbClr val="404040"/>
                </a:solidFill>
                <a:latin typeface="Cambria" panose="02040503050406030204" pitchFamily="18" charset="0"/>
                <a:ea typeface="Cambria" panose="02040503050406030204" pitchFamily="18" charset="0"/>
                <a:cs typeface="Calisto MT"/>
              </a:rPr>
              <a:t>n</a:t>
            </a:r>
            <a:r>
              <a:rPr lang="en-US" sz="2400" spc="-10" dirty="0">
                <a:solidFill>
                  <a:srgbClr val="404040"/>
                </a:solidFill>
                <a:latin typeface="Cambria" panose="02040503050406030204" pitchFamily="18" charset="0"/>
                <a:ea typeface="Cambria" panose="02040503050406030204" pitchFamily="18" charset="0"/>
                <a:cs typeface="Calisto MT"/>
              </a:rPr>
              <a:t>viron</a:t>
            </a:r>
            <a:r>
              <a:rPr lang="en-US" sz="2400" dirty="0">
                <a:solidFill>
                  <a:srgbClr val="404040"/>
                </a:solidFill>
                <a:latin typeface="Cambria" panose="02040503050406030204" pitchFamily="18" charset="0"/>
                <a:ea typeface="Cambria" panose="02040503050406030204" pitchFamily="18" charset="0"/>
                <a:cs typeface="Calisto MT"/>
              </a:rPr>
              <a:t>m</a:t>
            </a:r>
            <a:r>
              <a:rPr lang="en-US" sz="2400" spc="-10" dirty="0">
                <a:solidFill>
                  <a:srgbClr val="404040"/>
                </a:solidFill>
                <a:latin typeface="Cambria" panose="02040503050406030204" pitchFamily="18" charset="0"/>
                <a:ea typeface="Cambria" panose="02040503050406030204" pitchFamily="18" charset="0"/>
                <a:cs typeface="Calisto MT"/>
              </a:rPr>
              <a:t>ent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a:t>
            </a:r>
            <a:r>
              <a:rPr lang="en-US" sz="2400" spc="-60" dirty="0">
                <a:solidFill>
                  <a:srgbClr val="404040"/>
                </a:solidFill>
                <a:latin typeface="Cambria" panose="02040503050406030204" pitchFamily="18" charset="0"/>
                <a:ea typeface="Cambria" panose="02040503050406030204" pitchFamily="18" charset="0"/>
                <a:cs typeface="Calisto MT"/>
              </a:rPr>
              <a:t>o</a:t>
            </a:r>
            <a:r>
              <a:rPr lang="en-US" sz="2400" spc="-10" dirty="0">
                <a:solidFill>
                  <a:srgbClr val="404040"/>
                </a:solidFill>
                <a:latin typeface="Cambria" panose="02040503050406030204" pitchFamily="18" charset="0"/>
                <a:ea typeface="Cambria" panose="02040503050406030204" pitchFamily="18" charset="0"/>
                <a:cs typeface="Calisto MT"/>
              </a:rPr>
              <a:t>vides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30" dirty="0">
                <a:solidFill>
                  <a:srgbClr val="404040"/>
                </a:solidFill>
                <a:latin typeface="Cambria" panose="02040503050406030204" pitchFamily="18" charset="0"/>
                <a:ea typeface="Cambria" panose="02040503050406030204" pitchFamily="18" charset="0"/>
                <a:cs typeface="Calisto MT"/>
              </a:rPr>
              <a:t>e</a:t>
            </a:r>
            <a:r>
              <a:rPr lang="en-US" sz="2400" spc="-10" dirty="0">
                <a:solidFill>
                  <a:srgbClr val="404040"/>
                </a:solidFill>
                <a:latin typeface="Cambria" panose="02040503050406030204" pitchFamily="18" charset="0"/>
                <a:ea typeface="Cambria" panose="02040503050406030204" pitchFamily="18" charset="0"/>
                <a:cs typeface="Calisto MT"/>
              </a:rPr>
              <a:t>xperien</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e</a:t>
            </a:r>
            <a:r>
              <a:rPr lang="en-US" sz="2400" spc="-85" dirty="0">
                <a:solidFill>
                  <a:srgbClr val="404040"/>
                </a:solidFill>
                <a:latin typeface="Cambria" panose="02040503050406030204" pitchFamily="18" charset="0"/>
                <a:ea typeface="Cambria" panose="02040503050406030204" pitchFamily="18" charset="0"/>
                <a:cs typeface="Calisto MT"/>
              </a:rPr>
              <a:t>s</a:t>
            </a:r>
            <a:r>
              <a:rPr lang="en-US" sz="2400" spc="-10" dirty="0">
                <a:solidFill>
                  <a:srgbClr val="404040"/>
                </a:solidFill>
                <a:latin typeface="Cambria" panose="02040503050406030204" pitchFamily="18" charset="0"/>
                <a:ea typeface="Cambria" panose="02040503050406030204" pitchFamily="18" charset="0"/>
                <a:cs typeface="Calisto MT"/>
              </a:rPr>
              <a:t>, sup</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vision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a:t>
            </a:r>
            <a:r>
              <a:rPr lang="en-US" sz="2400" spc="-60" dirty="0">
                <a:solidFill>
                  <a:srgbClr val="404040"/>
                </a:solidFill>
                <a:latin typeface="Cambria" panose="02040503050406030204" pitchFamily="18" charset="0"/>
                <a:ea typeface="Cambria" panose="02040503050406030204" pitchFamily="18" charset="0"/>
                <a:cs typeface="Calisto MT"/>
              </a:rPr>
              <a:t>o</a:t>
            </a:r>
            <a:r>
              <a:rPr lang="en-US" sz="2400" spc="-10" dirty="0">
                <a:solidFill>
                  <a:srgbClr val="404040"/>
                </a:solidFill>
                <a:latin typeface="Cambria" panose="02040503050406030204" pitchFamily="18" charset="0"/>
                <a:ea typeface="Cambria" panose="02040503050406030204" pitchFamily="18" charset="0"/>
                <a:cs typeface="Calisto MT"/>
              </a:rPr>
              <a:t>vides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re</a:t>
            </a:r>
            <a:r>
              <a:rPr lang="en-US" sz="2400" spc="25" dirty="0">
                <a:solidFill>
                  <a:srgbClr val="404040"/>
                </a:solidFill>
                <a:latin typeface="Cambria" panose="02040503050406030204" pitchFamily="18" charset="0"/>
                <a:ea typeface="Cambria" panose="02040503050406030204" pitchFamily="18" charset="0"/>
                <a:cs typeface="Calisto MT"/>
              </a:rPr>
              <a:t>f</a:t>
            </a:r>
            <a:r>
              <a:rPr lang="en-US" sz="2400" dirty="0">
                <a:solidFill>
                  <a:srgbClr val="404040"/>
                </a:solidFill>
                <a:latin typeface="Cambria" panose="02040503050406030204" pitchFamily="18" charset="0"/>
                <a:ea typeface="Cambria" panose="02040503050406030204" pitchFamily="18" charset="0"/>
                <a:cs typeface="Calisto MT"/>
              </a:rPr>
              <a:t>le</a:t>
            </a:r>
            <a:r>
              <a:rPr lang="en-US" sz="2400" spc="-5"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tion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int</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25" dirty="0">
                <a:solidFill>
                  <a:srgbClr val="404040"/>
                </a:solidFill>
                <a:latin typeface="Cambria" panose="02040503050406030204" pitchFamily="18" charset="0"/>
                <a:ea typeface="Cambria" panose="02040503050406030204" pitchFamily="18" charset="0"/>
                <a:cs typeface="Calisto MT"/>
              </a:rPr>
              <a:t>g</a:t>
            </a:r>
            <a:r>
              <a:rPr lang="en-US" sz="2400" dirty="0">
                <a:solidFill>
                  <a:srgbClr val="404040"/>
                </a:solidFill>
                <a:latin typeface="Cambria" panose="02040503050406030204" pitchFamily="18" charset="0"/>
                <a:ea typeface="Cambria" panose="02040503050406030204" pitchFamily="18" charset="0"/>
                <a:cs typeface="Calisto MT"/>
              </a:rPr>
              <a:t>ra</a:t>
            </a:r>
            <a:r>
              <a:rPr lang="en-US" sz="2400" spc="-10" dirty="0">
                <a:solidFill>
                  <a:srgbClr val="404040"/>
                </a:solidFill>
                <a:latin typeface="Cambria" panose="02040503050406030204" pitchFamily="18" charset="0"/>
                <a:ea typeface="Cambria" panose="02040503050406030204" pitchFamily="18" charset="0"/>
                <a:cs typeface="Calisto MT"/>
              </a:rPr>
              <a:t>tion!</a:t>
            </a:r>
            <a:endParaRPr lang="en-US" sz="2400" dirty="0">
              <a:latin typeface="Cambria" panose="02040503050406030204" pitchFamily="18" charset="0"/>
              <a:ea typeface="Cambria" panose="02040503050406030204" pitchFamily="18" charset="0"/>
              <a:cs typeface="Calisto MT"/>
            </a:endParaRPr>
          </a:p>
          <a:p>
            <a:pPr marL="698500" marR="150495" lvl="1" indent="-342900">
              <a:lnSpc>
                <a:spcPts val="2100"/>
              </a:lnSpc>
              <a:spcBef>
                <a:spcPts val="720"/>
              </a:spcBef>
              <a:buClr>
                <a:srgbClr val="4472C4"/>
              </a:buClr>
              <a:buFont typeface="Wingdings" panose="05000000000000000000" pitchFamily="2"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Pro</a:t>
            </a:r>
            <a:r>
              <a:rPr sz="2400" spc="25" dirty="0">
                <a:solidFill>
                  <a:srgbClr val="404040"/>
                </a:solidFill>
                <a:latin typeface="Cambria" panose="02040503050406030204" pitchFamily="18" charset="0"/>
                <a:ea typeface="Cambria" panose="02040503050406030204" pitchFamily="18" charset="0"/>
                <a:cs typeface="Calisto MT"/>
              </a:rPr>
              <a:t>g</a:t>
            </a:r>
            <a:r>
              <a:rPr sz="2400" spc="-10" dirty="0">
                <a:solidFill>
                  <a:srgbClr val="404040"/>
                </a:solidFill>
                <a:latin typeface="Cambria" panose="02040503050406030204" pitchFamily="18" charset="0"/>
                <a:ea typeface="Cambria" panose="02040503050406030204" pitchFamily="18" charset="0"/>
                <a:cs typeface="Calisto MT"/>
              </a:rPr>
              <a:t>ression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throu</a:t>
            </a:r>
            <a:r>
              <a:rPr sz="2400" dirty="0">
                <a:solidFill>
                  <a:srgbClr val="404040"/>
                </a:solidFill>
                <a:latin typeface="Cambria" panose="02040503050406030204" pitchFamily="18" charset="0"/>
                <a:ea typeface="Cambria" panose="02040503050406030204" pitchFamily="18" charset="0"/>
                <a:cs typeface="Calisto MT"/>
              </a:rPr>
              <a:t>g</a:t>
            </a:r>
            <a:r>
              <a:rPr sz="2400" spc="-15" dirty="0">
                <a:solidFill>
                  <a:srgbClr val="404040"/>
                </a:solidFill>
                <a:latin typeface="Cambria" panose="02040503050406030204" pitchFamily="18" charset="0"/>
                <a:ea typeface="Cambria" panose="02040503050406030204" pitchFamily="18" charset="0"/>
                <a:cs typeface="Calisto MT"/>
              </a:rPr>
              <a:t>h</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d</a:t>
            </a:r>
            <a:r>
              <a:rPr sz="2400" spc="-3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elop</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st</a:t>
            </a:r>
            <a:r>
              <a:rPr sz="2400" dirty="0">
                <a:solidFill>
                  <a:srgbClr val="404040"/>
                </a:solidFill>
                <a:latin typeface="Cambria" panose="02040503050406030204" pitchFamily="18" charset="0"/>
                <a:ea typeface="Cambria" panose="02040503050406030204" pitchFamily="18" charset="0"/>
                <a:cs typeface="Calisto MT"/>
              </a:rPr>
              <a:t>a</a:t>
            </a:r>
            <a:r>
              <a:rPr sz="2400" spc="-30" dirty="0">
                <a:solidFill>
                  <a:srgbClr val="404040"/>
                </a:solidFill>
                <a:latin typeface="Cambria" panose="02040503050406030204" pitchFamily="18" charset="0"/>
                <a:ea typeface="Cambria" panose="02040503050406030204" pitchFamily="18" charset="0"/>
                <a:cs typeface="Calisto MT"/>
              </a:rPr>
              <a:t>g</a:t>
            </a:r>
            <a:r>
              <a:rPr sz="2400" spc="-10" dirty="0">
                <a:solidFill>
                  <a:srgbClr val="404040"/>
                </a:solidFill>
                <a:latin typeface="Cambria" panose="02040503050406030204" pitchFamily="18" charset="0"/>
                <a:ea typeface="Cambria" panose="02040503050406030204" pitchFamily="18" charset="0"/>
                <a:cs typeface="Calisto MT"/>
              </a:rPr>
              <a:t>es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a:t>
            </a:r>
            <a:r>
              <a:rPr sz="2400" spc="-15" dirty="0">
                <a:solidFill>
                  <a:srgbClr val="404040"/>
                </a:solidFill>
                <a:latin typeface="Cambria" panose="02040503050406030204" pitchFamily="18" charset="0"/>
                <a:ea typeface="Cambria" panose="02040503050406030204" pitchFamily="18" charset="0"/>
                <a:cs typeface="Calisto MT"/>
              </a:rPr>
              <a:t>n</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b</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posit</a:t>
            </a:r>
            <a:r>
              <a:rPr sz="2400" spc="-45" dirty="0">
                <a:solidFill>
                  <a:srgbClr val="404040"/>
                </a:solidFill>
                <a:latin typeface="Cambria" panose="02040503050406030204" pitchFamily="18" charset="0"/>
                <a:ea typeface="Cambria" panose="02040503050406030204" pitchFamily="18" charset="0"/>
                <a:cs typeface="Calisto MT"/>
              </a:rPr>
              <a:t>i</a:t>
            </a:r>
            <a:r>
              <a:rPr sz="2400" spc="-60"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e</a:t>
            </a:r>
            <a:r>
              <a:rPr sz="2400" spc="-45" dirty="0">
                <a:solidFill>
                  <a:srgbClr val="404040"/>
                </a:solidFill>
                <a:latin typeface="Cambria" panose="02040503050406030204" pitchFamily="18" charset="0"/>
                <a:ea typeface="Cambria" panose="02040503050406030204" pitchFamily="18" charset="0"/>
                <a:cs typeface="Calisto MT"/>
              </a:rPr>
              <a:t>l</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a:t>
            </a:r>
            <a:r>
              <a:rPr sz="2400" dirty="0">
                <a:solidFill>
                  <a:srgbClr val="404040"/>
                </a:solidFill>
                <a:latin typeface="Cambria" panose="02040503050406030204" pitchFamily="18" charset="0"/>
                <a:ea typeface="Cambria" panose="02040503050406030204" pitchFamily="18" charset="0"/>
                <a:cs typeface="Calisto MT"/>
              </a:rPr>
              <a:t>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ac</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ed 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suppo</a:t>
            </a:r>
            <a:r>
              <a:rPr sz="2400" spc="2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by</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lini</a:t>
            </a:r>
            <a:r>
              <a:rPr sz="2400" dirty="0">
                <a:solidFill>
                  <a:srgbClr val="404040"/>
                </a:solidFill>
                <a:latin typeface="Cambria" panose="02040503050406030204" pitchFamily="18" charset="0"/>
                <a:ea typeface="Cambria" panose="02040503050406030204" pitchFamily="18" charset="0"/>
                <a:cs typeface="Calisto MT"/>
              </a:rPr>
              <a:t>ca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sup</a:t>
            </a:r>
            <a:r>
              <a:rPr sz="2400" dirty="0">
                <a:solidFill>
                  <a:srgbClr val="404040"/>
                </a:solidFill>
                <a:latin typeface="Cambria" panose="02040503050406030204" pitchFamily="18" charset="0"/>
                <a:ea typeface="Cambria" panose="02040503050406030204" pitchFamily="18" charset="0"/>
                <a:cs typeface="Calisto MT"/>
              </a:rPr>
              <a:t>e</a:t>
            </a:r>
            <a:r>
              <a:rPr sz="2400" spc="5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vision</a:t>
            </a:r>
            <a:endParaRPr sz="2400" dirty="0">
              <a:latin typeface="Cambria" panose="02040503050406030204" pitchFamily="18" charset="0"/>
              <a:ea typeface="Cambria" panose="02040503050406030204" pitchFamily="18" charset="0"/>
              <a:cs typeface="Calisto MT"/>
            </a:endParaRPr>
          </a:p>
          <a:p>
            <a:pPr marL="698500" marR="788035" lvl="1" indent="-342900">
              <a:lnSpc>
                <a:spcPts val="2100"/>
              </a:lnSpc>
              <a:spcBef>
                <a:spcPts val="700"/>
              </a:spcBef>
              <a:buClr>
                <a:srgbClr val="4472C4"/>
              </a:buClr>
              <a:buFont typeface="Wingdings" panose="05000000000000000000" pitchFamily="2"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Supe</a:t>
            </a:r>
            <a:r>
              <a:rPr sz="2400" spc="5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vision</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suppo</a:t>
            </a:r>
            <a:r>
              <a:rPr sz="2400" spc="2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ts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nsfo</a:t>
            </a:r>
            <a:r>
              <a:rPr sz="2400" spc="15" dirty="0">
                <a:solidFill>
                  <a:srgbClr val="404040"/>
                </a:solidFill>
                <a:latin typeface="Cambria" panose="02040503050406030204" pitchFamily="18" charset="0"/>
                <a:ea typeface="Cambria" panose="02040503050406030204" pitchFamily="18" charset="0"/>
                <a:cs typeface="Calisto MT"/>
              </a:rPr>
              <a:t>r</a:t>
            </a:r>
            <a:r>
              <a:rPr sz="2400" dirty="0">
                <a:solidFill>
                  <a:srgbClr val="404040"/>
                </a:solidFill>
                <a:latin typeface="Cambria" panose="02040503050406030204" pitchFamily="18" charset="0"/>
                <a:ea typeface="Cambria" panose="02040503050406030204" pitchFamily="18" charset="0"/>
                <a:cs typeface="Calisto MT"/>
              </a:rPr>
              <a:t>ma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identity</a:t>
            </a:r>
            <a:r>
              <a:rPr sz="2400" dirty="0">
                <a:solidFill>
                  <a:srgbClr val="404040"/>
                </a:solidFill>
                <a:latin typeface="Cambria" panose="02040503050406030204" pitchFamily="18" charset="0"/>
                <a:ea typeface="Cambria" panose="02040503050406030204" pitchFamily="18" charset="0"/>
                <a:cs typeface="Calisto MT"/>
              </a:rPr>
              <a:t>”</a:t>
            </a:r>
            <a:r>
              <a:rPr sz="2400" spc="-5" dirty="0">
                <a:solidFill>
                  <a:srgbClr val="404040"/>
                </a:solidFill>
                <a:latin typeface="Cambria" panose="02040503050406030204" pitchFamily="18" charset="0"/>
                <a:ea typeface="Cambria" panose="02040503050406030204" pitchFamily="18" charset="0"/>
                <a:cs typeface="Calisto MT"/>
              </a:rPr>
              <a:t> </a:t>
            </a:r>
            <a:endParaRPr sz="22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849982"/>
            <a:ext cx="8631937" cy="1231106"/>
          </a:xfrm>
          <a:prstGeom prst="rect">
            <a:avLst/>
          </a:prstGeom>
        </p:spPr>
        <p:txBody>
          <a:bodyPr vert="horz" wrap="square" lIns="0" tIns="0" rIns="0" bIns="0" rtlCol="0">
            <a:spAutoFit/>
          </a:bodyPr>
          <a:lstStyle/>
          <a:p>
            <a:pPr marL="12700" marR="5080" indent="-12700" algn="ctr">
              <a:lnSpc>
                <a:spcPct val="1000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Integrative </a:t>
            </a:r>
            <a:r>
              <a:rPr lang="en-US" sz="4000" b="1" spc="-35" dirty="0">
                <a:solidFill>
                  <a:schemeClr val="tx2"/>
                </a:solidFill>
              </a:rPr>
              <a:t>D</a:t>
            </a:r>
            <a:r>
              <a:rPr lang="en-US" sz="4000" b="1" spc="-85" dirty="0">
                <a:solidFill>
                  <a:schemeClr val="tx2"/>
                </a:solidFill>
              </a:rPr>
              <a:t>e</a:t>
            </a:r>
            <a:r>
              <a:rPr lang="en-US" sz="4000" b="1" spc="-125" dirty="0">
                <a:solidFill>
                  <a:schemeClr val="tx2"/>
                </a:solidFill>
              </a:rPr>
              <a:t>v</a:t>
            </a:r>
            <a:r>
              <a:rPr lang="en-US" sz="4000" b="1" spc="-20" dirty="0">
                <a:solidFill>
                  <a:schemeClr val="tx2"/>
                </a:solidFill>
              </a:rPr>
              <a:t>elop</a:t>
            </a:r>
            <a:r>
              <a:rPr lang="en-US" sz="4000" b="1" spc="-5" dirty="0">
                <a:solidFill>
                  <a:schemeClr val="tx2"/>
                </a:solidFill>
              </a:rPr>
              <a:t>m</a:t>
            </a:r>
            <a:r>
              <a:rPr lang="en-US" sz="4000" b="1" spc="-20" dirty="0">
                <a:solidFill>
                  <a:schemeClr val="tx2"/>
                </a:solidFill>
              </a:rPr>
              <a:t>ent</a:t>
            </a:r>
            <a:r>
              <a:rPr lang="en-US" sz="4000" b="1" spc="-5" dirty="0">
                <a:solidFill>
                  <a:schemeClr val="tx2"/>
                </a:solidFill>
              </a:rPr>
              <a:t>a</a:t>
            </a:r>
            <a:r>
              <a:rPr lang="en-US" sz="4000" b="1" spc="-15" dirty="0">
                <a:solidFill>
                  <a:schemeClr val="tx2"/>
                </a:solidFill>
              </a:rPr>
              <a:t>l</a:t>
            </a:r>
            <a:r>
              <a:rPr lang="en-US" sz="4000" b="1" spc="-5" dirty="0">
                <a:solidFill>
                  <a:schemeClr val="tx2"/>
                </a:solidFill>
              </a:rPr>
              <a:t> </a:t>
            </a:r>
            <a:r>
              <a:rPr lang="en-US" sz="4000" b="1" spc="-20" dirty="0">
                <a:solidFill>
                  <a:schemeClr val="tx2"/>
                </a:solidFill>
              </a:rPr>
              <a:t>Theory</a:t>
            </a:r>
            <a:endParaRPr sz="4000" dirty="0">
              <a:solidFill>
                <a:schemeClr val="tx2"/>
              </a:solidFill>
              <a:latin typeface="Calisto MT"/>
              <a:cs typeface="Calisto MT"/>
            </a:endParaRPr>
          </a:p>
        </p:txBody>
      </p:sp>
      <p:sp>
        <p:nvSpPr>
          <p:cNvPr id="8" name="object 8"/>
          <p:cNvSpPr txBox="1"/>
          <p:nvPr/>
        </p:nvSpPr>
        <p:spPr>
          <a:xfrm>
            <a:off x="721869" y="2148235"/>
            <a:ext cx="8614662" cy="4412618"/>
          </a:xfrm>
          <a:prstGeom prst="rect">
            <a:avLst/>
          </a:prstGeom>
        </p:spPr>
        <p:txBody>
          <a:bodyPr vert="horz" wrap="square" lIns="0" tIns="0" rIns="0" bIns="0" rtlCol="0">
            <a:spAutoFit/>
          </a:bodyPr>
          <a:lstStyle/>
          <a:p>
            <a:pPr marL="12700" marR="384175">
              <a:lnSpc>
                <a:spcPts val="2800"/>
              </a:lnSpc>
              <a:buClr>
                <a:srgbClr val="404040"/>
              </a:buClr>
              <a:tabLst>
                <a:tab pos="355600" algn="l"/>
              </a:tabLst>
            </a:pPr>
            <a:r>
              <a:rPr lang="en-US" sz="2400" spc="-120" dirty="0">
                <a:solidFill>
                  <a:srgbClr val="404040"/>
                </a:solidFill>
                <a:latin typeface="Calisto MT"/>
                <a:cs typeface="Calisto MT"/>
              </a:rPr>
              <a:t>R</a:t>
            </a:r>
            <a:r>
              <a:rPr lang="en-US" sz="2400" spc="-20" dirty="0">
                <a:solidFill>
                  <a:srgbClr val="404040"/>
                </a:solidFill>
                <a:latin typeface="Calisto MT"/>
                <a:cs typeface="Calisto MT"/>
              </a:rPr>
              <a:t>ole</a:t>
            </a:r>
            <a:r>
              <a:rPr lang="en-US" sz="2400" spc="-5" dirty="0">
                <a:solidFill>
                  <a:srgbClr val="404040"/>
                </a:solidFill>
                <a:latin typeface="Calisto MT"/>
                <a:cs typeface="Calisto MT"/>
              </a:rPr>
              <a:t> </a:t>
            </a:r>
            <a:r>
              <a:rPr lang="en-US" sz="2400" spc="-20" dirty="0">
                <a:solidFill>
                  <a:srgbClr val="404040"/>
                </a:solidFill>
                <a:latin typeface="Calisto MT"/>
                <a:cs typeface="Calisto MT"/>
              </a:rPr>
              <a:t>of</a:t>
            </a:r>
            <a:r>
              <a:rPr lang="en-US" sz="2400" spc="425" dirty="0">
                <a:solidFill>
                  <a:srgbClr val="404040"/>
                </a:solidFill>
                <a:latin typeface="Calisto MT"/>
                <a:cs typeface="Calisto MT"/>
              </a:rPr>
              <a:t> </a:t>
            </a:r>
            <a:r>
              <a:rPr lang="en-US" sz="2400" spc="-25" dirty="0">
                <a:solidFill>
                  <a:srgbClr val="404040"/>
                </a:solidFill>
                <a:latin typeface="Calisto MT"/>
                <a:cs typeface="Calisto MT"/>
              </a:rPr>
              <a:t>Sup</a:t>
            </a:r>
            <a:r>
              <a:rPr lang="en-US" sz="2400" dirty="0">
                <a:solidFill>
                  <a:srgbClr val="404040"/>
                </a:solidFill>
                <a:latin typeface="Calisto MT"/>
                <a:cs typeface="Calisto MT"/>
              </a:rPr>
              <a:t>e</a:t>
            </a:r>
            <a:r>
              <a:rPr lang="en-US" sz="2400" spc="114" dirty="0">
                <a:solidFill>
                  <a:srgbClr val="404040"/>
                </a:solidFill>
                <a:latin typeface="Calisto MT"/>
                <a:cs typeface="Calisto MT"/>
              </a:rPr>
              <a:t>r</a:t>
            </a:r>
            <a:r>
              <a:rPr lang="en-US" sz="2400" spc="-20" dirty="0">
                <a:solidFill>
                  <a:srgbClr val="404040"/>
                </a:solidFill>
                <a:latin typeface="Calisto MT"/>
                <a:cs typeface="Calisto MT"/>
              </a:rPr>
              <a:t>visor</a:t>
            </a:r>
            <a:endParaRPr lang="en-US" sz="2400" spc="-229" dirty="0">
              <a:solidFill>
                <a:srgbClr val="404040"/>
              </a:solidFill>
              <a:latin typeface="Calisto MT"/>
              <a:cs typeface="Calisto MT"/>
            </a:endParaRPr>
          </a:p>
          <a:p>
            <a:pPr marL="355600" marR="384175" indent="-342900">
              <a:lnSpc>
                <a:spcPts val="2800"/>
              </a:lnSpc>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a:t>
            </a:r>
            <a:r>
              <a:rPr sz="2400" spc="-15" dirty="0">
                <a:solidFill>
                  <a:srgbClr val="404040"/>
                </a:solidFill>
                <a:latin typeface="Calisto MT"/>
                <a:cs typeface="Calisto MT"/>
              </a:rPr>
              <a:t>pr</a:t>
            </a:r>
            <a:r>
              <a:rPr sz="2400" spc="-70" dirty="0">
                <a:solidFill>
                  <a:srgbClr val="404040"/>
                </a:solidFill>
                <a:latin typeface="Calisto MT"/>
                <a:cs typeface="Calisto MT"/>
              </a:rPr>
              <a:t>o</a:t>
            </a:r>
            <a:r>
              <a:rPr sz="2400" spc="-10" dirty="0">
                <a:solidFill>
                  <a:srgbClr val="404040"/>
                </a:solidFill>
                <a:latin typeface="Calisto MT"/>
                <a:cs typeface="Calisto MT"/>
              </a:rPr>
              <a:t>vi</a:t>
            </a:r>
            <a:r>
              <a:rPr sz="2400" dirty="0">
                <a:solidFill>
                  <a:srgbClr val="404040"/>
                </a:solidFill>
                <a:latin typeface="Calisto MT"/>
                <a:cs typeface="Calisto MT"/>
              </a:rPr>
              <a:t>de</a:t>
            </a:r>
            <a:r>
              <a:rPr sz="2400" spc="-5" dirty="0">
                <a:solidFill>
                  <a:srgbClr val="404040"/>
                </a:solidFill>
                <a:latin typeface="Calisto MT"/>
                <a:cs typeface="Calisto MT"/>
              </a:rPr>
              <a:t> </a:t>
            </a:r>
            <a:r>
              <a:rPr sz="2400" spc="-15" dirty="0">
                <a:solidFill>
                  <a:srgbClr val="404040"/>
                </a:solidFill>
                <a:latin typeface="Calisto MT"/>
                <a:cs typeface="Calisto MT"/>
              </a:rPr>
              <a:t>oppo</a:t>
            </a:r>
            <a:r>
              <a:rPr sz="2400" spc="40" dirty="0">
                <a:solidFill>
                  <a:srgbClr val="404040"/>
                </a:solidFill>
                <a:latin typeface="Calisto MT"/>
                <a:cs typeface="Calisto MT"/>
              </a:rPr>
              <a:t>r</a:t>
            </a:r>
            <a:r>
              <a:rPr sz="2400" spc="-10" dirty="0">
                <a:solidFill>
                  <a:srgbClr val="404040"/>
                </a:solidFill>
                <a:latin typeface="Calisto MT"/>
                <a:cs typeface="Calisto MT"/>
              </a:rPr>
              <a:t>tunities</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5" dirty="0">
                <a:solidFill>
                  <a:srgbClr val="404040"/>
                </a:solidFill>
                <a:latin typeface="Calisto MT"/>
                <a:cs typeface="Calisto MT"/>
              </a:rPr>
              <a:t> </a:t>
            </a:r>
            <a:r>
              <a:rPr sz="2400" spc="-15" dirty="0">
                <a:solidFill>
                  <a:srgbClr val="404040"/>
                </a:solidFill>
                <a:latin typeface="Calisto MT"/>
                <a:cs typeface="Calisto MT"/>
              </a:rPr>
              <a:t>d</a:t>
            </a:r>
            <a:r>
              <a:rPr sz="2400" spc="-50" dirty="0">
                <a:solidFill>
                  <a:srgbClr val="404040"/>
                </a:solidFill>
                <a:latin typeface="Calisto MT"/>
                <a:cs typeface="Calisto MT"/>
              </a:rPr>
              <a:t>i</a:t>
            </a:r>
            <a:r>
              <a:rPr sz="2400" spc="-70" dirty="0">
                <a:solidFill>
                  <a:srgbClr val="404040"/>
                </a:solidFill>
                <a:latin typeface="Calisto MT"/>
                <a:cs typeface="Calisto MT"/>
              </a:rPr>
              <a:t>v</a:t>
            </a:r>
            <a:r>
              <a:rPr sz="2400" spc="-10" dirty="0">
                <a:solidFill>
                  <a:srgbClr val="404040"/>
                </a:solidFill>
                <a:latin typeface="Calisto MT"/>
                <a:cs typeface="Calisto MT"/>
              </a:rPr>
              <a:t>ers</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profession</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c</a:t>
            </a:r>
            <a:r>
              <a:rPr sz="2400" spc="-10" dirty="0">
                <a:solidFill>
                  <a:srgbClr val="404040"/>
                </a:solidFill>
                <a:latin typeface="Calisto MT"/>
                <a:cs typeface="Calisto MT"/>
              </a:rPr>
              <a:t>lini</a:t>
            </a:r>
            <a:r>
              <a:rPr sz="2400" spc="-5" dirty="0">
                <a:solidFill>
                  <a:srgbClr val="404040"/>
                </a:solidFill>
                <a:latin typeface="Calisto MT"/>
                <a:cs typeface="Calisto MT"/>
              </a:rPr>
              <a:t>c</a:t>
            </a:r>
            <a:r>
              <a:rPr sz="2400" dirty="0">
                <a:solidFill>
                  <a:srgbClr val="404040"/>
                </a:solidFill>
                <a:latin typeface="Calisto MT"/>
                <a:cs typeface="Calisto MT"/>
              </a:rPr>
              <a:t>a</a:t>
            </a:r>
            <a:r>
              <a:rPr sz="2400" spc="-10" dirty="0">
                <a:solidFill>
                  <a:srgbClr val="404040"/>
                </a:solidFill>
                <a:latin typeface="Calisto MT"/>
                <a:cs typeface="Calisto MT"/>
              </a:rPr>
              <a:t>l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dirty="0">
                <a:solidFill>
                  <a:srgbClr val="404040"/>
                </a:solidFill>
                <a:latin typeface="Calisto MT"/>
                <a:cs typeface="Calisto MT"/>
              </a:rPr>
              <a:t>adm</a:t>
            </a:r>
            <a:r>
              <a:rPr sz="2400" spc="-10" dirty="0">
                <a:solidFill>
                  <a:srgbClr val="404040"/>
                </a:solidFill>
                <a:latin typeface="Calisto MT"/>
                <a:cs typeface="Calisto MT"/>
              </a:rPr>
              <a:t>inist</a:t>
            </a:r>
            <a:r>
              <a:rPr sz="2400" dirty="0">
                <a:solidFill>
                  <a:srgbClr val="404040"/>
                </a:solidFill>
                <a:latin typeface="Calisto MT"/>
                <a:cs typeface="Calisto MT"/>
              </a:rPr>
              <a:t>ra</a:t>
            </a:r>
            <a:r>
              <a:rPr sz="2400" spc="-10" dirty="0">
                <a:solidFill>
                  <a:srgbClr val="404040"/>
                </a:solidFill>
                <a:latin typeface="Calisto MT"/>
                <a:cs typeface="Calisto MT"/>
              </a:rPr>
              <a:t>t</a:t>
            </a:r>
            <a:r>
              <a:rPr sz="2400" spc="-50" dirty="0">
                <a:solidFill>
                  <a:srgbClr val="404040"/>
                </a:solidFill>
                <a:latin typeface="Calisto MT"/>
                <a:cs typeface="Calisto MT"/>
              </a:rPr>
              <a:t>i</a:t>
            </a:r>
            <a:r>
              <a:rPr sz="2400" spc="-70" dirty="0">
                <a:solidFill>
                  <a:srgbClr val="404040"/>
                </a:solidFill>
                <a:latin typeface="Calisto MT"/>
                <a:cs typeface="Calisto MT"/>
              </a:rPr>
              <a:t>v</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xperien</a:t>
            </a:r>
            <a:r>
              <a:rPr sz="2400" spc="-5" dirty="0">
                <a:solidFill>
                  <a:srgbClr val="404040"/>
                </a:solidFill>
                <a:latin typeface="Calisto MT"/>
                <a:cs typeface="Calisto MT"/>
              </a:rPr>
              <a:t>c</a:t>
            </a:r>
            <a:r>
              <a:rPr sz="2400" spc="-15" dirty="0">
                <a:solidFill>
                  <a:srgbClr val="404040"/>
                </a:solidFill>
                <a:latin typeface="Calisto MT"/>
                <a:cs typeface="Calisto MT"/>
              </a:rPr>
              <a:t>es</a:t>
            </a:r>
            <a:endParaRPr sz="2400" dirty="0">
              <a:latin typeface="Calisto MT"/>
              <a:cs typeface="Calisto MT"/>
            </a:endParaRPr>
          </a:p>
          <a:p>
            <a:pPr marL="355600" marR="271780" indent="-342900">
              <a:lnSpc>
                <a:spcPct val="100699"/>
              </a:lnSpc>
              <a:spcBef>
                <a:spcPts val="1920"/>
              </a:spcBef>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a:t>
            </a:r>
            <a:r>
              <a:rPr sz="2400" spc="-15" dirty="0">
                <a:solidFill>
                  <a:srgbClr val="404040"/>
                </a:solidFill>
                <a:latin typeface="Calisto MT"/>
                <a:cs typeface="Calisto MT"/>
              </a:rPr>
              <a:t>pr</a:t>
            </a:r>
            <a:r>
              <a:rPr sz="2400" spc="-70" dirty="0">
                <a:solidFill>
                  <a:srgbClr val="404040"/>
                </a:solidFill>
                <a:latin typeface="Calisto MT"/>
                <a:cs typeface="Calisto MT"/>
              </a:rPr>
              <a:t>o</a:t>
            </a:r>
            <a:r>
              <a:rPr sz="2400" spc="-10" dirty="0">
                <a:solidFill>
                  <a:srgbClr val="404040"/>
                </a:solidFill>
                <a:latin typeface="Calisto MT"/>
                <a:cs typeface="Calisto MT"/>
              </a:rPr>
              <a:t>vi</a:t>
            </a:r>
            <a:r>
              <a:rPr sz="2400" dirty="0">
                <a:solidFill>
                  <a:srgbClr val="404040"/>
                </a:solidFill>
                <a:latin typeface="Calisto MT"/>
                <a:cs typeface="Calisto MT"/>
              </a:rPr>
              <a:t>de</a:t>
            </a:r>
            <a:r>
              <a:rPr sz="2400" spc="-5" dirty="0">
                <a:solidFill>
                  <a:srgbClr val="404040"/>
                </a:solidFill>
                <a:latin typeface="Calisto MT"/>
                <a:cs typeface="Calisto MT"/>
              </a:rPr>
              <a:t> </a:t>
            </a:r>
            <a:r>
              <a:rPr sz="2400" spc="-15" dirty="0">
                <a:solidFill>
                  <a:srgbClr val="404040"/>
                </a:solidFill>
                <a:latin typeface="Calisto MT"/>
                <a:cs typeface="Calisto MT"/>
              </a:rPr>
              <a:t>suppo</a:t>
            </a:r>
            <a:r>
              <a:rPr sz="2400" spc="40" dirty="0">
                <a:solidFill>
                  <a:srgbClr val="404040"/>
                </a:solidFill>
                <a:latin typeface="Calisto MT"/>
                <a:cs typeface="Calisto MT"/>
              </a:rPr>
              <a:t>r</a:t>
            </a:r>
            <a:r>
              <a:rPr sz="2400" spc="-10" dirty="0">
                <a:solidFill>
                  <a:srgbClr val="404040"/>
                </a:solidFill>
                <a:latin typeface="Calisto MT"/>
                <a:cs typeface="Calisto MT"/>
              </a:rPr>
              <a:t>t</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5" dirty="0">
                <a:solidFill>
                  <a:srgbClr val="404040"/>
                </a:solidFill>
                <a:latin typeface="Calisto MT"/>
                <a:cs typeface="Calisto MT"/>
              </a:rPr>
              <a:t>oppo</a:t>
            </a:r>
            <a:r>
              <a:rPr sz="2400" spc="40" dirty="0">
                <a:solidFill>
                  <a:srgbClr val="404040"/>
                </a:solidFill>
                <a:latin typeface="Calisto MT"/>
                <a:cs typeface="Calisto MT"/>
              </a:rPr>
              <a:t>r</a:t>
            </a:r>
            <a:r>
              <a:rPr sz="2400" spc="-10" dirty="0">
                <a:solidFill>
                  <a:srgbClr val="404040"/>
                </a:solidFill>
                <a:latin typeface="Calisto MT"/>
                <a:cs typeface="Calisto MT"/>
              </a:rPr>
              <a:t>tunities</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5" dirty="0">
                <a:solidFill>
                  <a:srgbClr val="404040"/>
                </a:solidFill>
                <a:latin typeface="Calisto MT"/>
                <a:cs typeface="Calisto MT"/>
              </a:rPr>
              <a:t> </a:t>
            </a:r>
            <a:r>
              <a:rPr sz="2400" spc="-10" dirty="0">
                <a:solidFill>
                  <a:srgbClr val="404040"/>
                </a:solidFill>
                <a:latin typeface="Calisto MT"/>
                <a:cs typeface="Calisto MT"/>
              </a:rPr>
              <a:t>re</a:t>
            </a:r>
            <a:r>
              <a:rPr sz="2400" spc="30" dirty="0">
                <a:solidFill>
                  <a:srgbClr val="404040"/>
                </a:solidFill>
                <a:latin typeface="Calisto MT"/>
                <a:cs typeface="Calisto MT"/>
              </a:rPr>
              <a:t>f</a:t>
            </a:r>
            <a:r>
              <a:rPr sz="2400" dirty="0">
                <a:solidFill>
                  <a:srgbClr val="404040"/>
                </a:solidFill>
                <a:latin typeface="Calisto MT"/>
                <a:cs typeface="Calisto MT"/>
              </a:rPr>
              <a:t>le</a:t>
            </a:r>
            <a:r>
              <a:rPr sz="2400" spc="-5" dirty="0">
                <a:solidFill>
                  <a:srgbClr val="404040"/>
                </a:solidFill>
                <a:latin typeface="Calisto MT"/>
                <a:cs typeface="Calisto MT"/>
              </a:rPr>
              <a:t>c</a:t>
            </a:r>
            <a:r>
              <a:rPr sz="2400" spc="-10" dirty="0">
                <a:solidFill>
                  <a:srgbClr val="404040"/>
                </a:solidFill>
                <a:latin typeface="Calisto MT"/>
                <a:cs typeface="Calisto MT"/>
              </a:rPr>
              <a:t>tion</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bout en</a:t>
            </a:r>
            <a:r>
              <a:rPr sz="2400" dirty="0">
                <a:solidFill>
                  <a:srgbClr val="404040"/>
                </a:solidFill>
                <a:latin typeface="Calisto MT"/>
                <a:cs typeface="Calisto MT"/>
              </a:rPr>
              <a:t>ga</a:t>
            </a:r>
            <a:r>
              <a:rPr sz="2400" spc="-35" dirty="0">
                <a:solidFill>
                  <a:srgbClr val="404040"/>
                </a:solidFill>
                <a:latin typeface="Calisto MT"/>
                <a:cs typeface="Calisto MT"/>
              </a:rPr>
              <a:t>g</a:t>
            </a:r>
            <a:r>
              <a:rPr sz="2400" dirty="0">
                <a:solidFill>
                  <a:srgbClr val="404040"/>
                </a:solidFill>
                <a:latin typeface="Calisto MT"/>
                <a:cs typeface="Calisto MT"/>
              </a:rPr>
              <a:t>em</a:t>
            </a:r>
            <a:r>
              <a:rPr sz="2400" spc="-15" dirty="0">
                <a:solidFill>
                  <a:srgbClr val="404040"/>
                </a:solidFill>
                <a:latin typeface="Calisto MT"/>
                <a:cs typeface="Calisto MT"/>
              </a:rPr>
              <a:t>ent</a:t>
            </a:r>
            <a:r>
              <a:rPr sz="2400" spc="-5" dirty="0">
                <a:solidFill>
                  <a:srgbClr val="404040"/>
                </a:solidFill>
                <a:latin typeface="Calisto MT"/>
                <a:cs typeface="Calisto MT"/>
              </a:rPr>
              <a:t> </a:t>
            </a:r>
            <a:r>
              <a:rPr sz="2400" spc="-10" dirty="0">
                <a:solidFill>
                  <a:srgbClr val="404040"/>
                </a:solidFill>
                <a:latin typeface="Calisto MT"/>
                <a:cs typeface="Calisto MT"/>
              </a:rPr>
              <a:t>in</a:t>
            </a:r>
            <a:r>
              <a:rPr sz="2400" spc="-5" dirty="0">
                <a:solidFill>
                  <a:srgbClr val="404040"/>
                </a:solidFill>
                <a:latin typeface="Calisto MT"/>
                <a:cs typeface="Calisto MT"/>
              </a:rPr>
              <a:t> </a:t>
            </a:r>
            <a:r>
              <a:rPr sz="2400" spc="-15" dirty="0">
                <a:solidFill>
                  <a:srgbClr val="404040"/>
                </a:solidFill>
                <a:latin typeface="Calisto MT"/>
                <a:cs typeface="Calisto MT"/>
              </a:rPr>
              <a:t>profession</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xperien</a:t>
            </a:r>
            <a:r>
              <a:rPr sz="2400" spc="-5" dirty="0">
                <a:solidFill>
                  <a:srgbClr val="404040"/>
                </a:solidFill>
                <a:latin typeface="Calisto MT"/>
                <a:cs typeface="Calisto MT"/>
              </a:rPr>
              <a:t>c</a:t>
            </a:r>
            <a:r>
              <a:rPr sz="2400" spc="-15" dirty="0">
                <a:solidFill>
                  <a:srgbClr val="404040"/>
                </a:solidFill>
                <a:latin typeface="Calisto MT"/>
                <a:cs typeface="Calisto MT"/>
              </a:rPr>
              <a:t>es</a:t>
            </a:r>
            <a:endParaRPr sz="2400" dirty="0">
              <a:latin typeface="Calisto MT"/>
              <a:cs typeface="Calisto MT"/>
            </a:endParaRPr>
          </a:p>
          <a:p>
            <a:pPr marL="355600" marR="135255" indent="-342900">
              <a:lnSpc>
                <a:spcPct val="100699"/>
              </a:lnSpc>
              <a:spcBef>
                <a:spcPts val="2000"/>
              </a:spcBef>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c</a:t>
            </a:r>
            <a:r>
              <a:rPr sz="2400" spc="-15" dirty="0">
                <a:solidFill>
                  <a:srgbClr val="404040"/>
                </a:solidFill>
                <a:latin typeface="Calisto MT"/>
                <a:cs typeface="Calisto MT"/>
              </a:rPr>
              <a:t>h</a:t>
            </a:r>
            <a:r>
              <a:rPr sz="2400" dirty="0">
                <a:solidFill>
                  <a:srgbClr val="404040"/>
                </a:solidFill>
                <a:latin typeface="Calisto MT"/>
                <a:cs typeface="Calisto MT"/>
              </a:rPr>
              <a:t>a</a:t>
            </a:r>
            <a:r>
              <a:rPr sz="2400" spc="-10" dirty="0">
                <a:solidFill>
                  <a:srgbClr val="404040"/>
                </a:solidFill>
                <a:latin typeface="Calisto MT"/>
                <a:cs typeface="Calisto MT"/>
              </a:rPr>
              <a:t>llen</a:t>
            </a:r>
            <a:r>
              <a:rPr sz="2400" spc="-35" dirty="0">
                <a:solidFill>
                  <a:srgbClr val="404040"/>
                </a:solidFill>
                <a:latin typeface="Calisto MT"/>
                <a:cs typeface="Calisto MT"/>
              </a:rPr>
              <a:t>g</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sup</a:t>
            </a:r>
            <a:r>
              <a:rPr sz="2400" dirty="0">
                <a:solidFill>
                  <a:srgbClr val="404040"/>
                </a:solidFill>
                <a:latin typeface="Calisto MT"/>
                <a:cs typeface="Calisto MT"/>
              </a:rPr>
              <a:t>e</a:t>
            </a:r>
            <a:r>
              <a:rPr sz="2400" spc="65" dirty="0">
                <a:solidFill>
                  <a:srgbClr val="404040"/>
                </a:solidFill>
                <a:latin typeface="Calisto MT"/>
                <a:cs typeface="Calisto MT"/>
              </a:rPr>
              <a:t>r</a:t>
            </a:r>
            <a:r>
              <a:rPr sz="2400" spc="-10" dirty="0">
                <a:solidFill>
                  <a:srgbClr val="404040"/>
                </a:solidFill>
                <a:latin typeface="Calisto MT"/>
                <a:cs typeface="Calisto MT"/>
              </a:rPr>
              <a:t>visees</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15" dirty="0">
                <a:solidFill>
                  <a:srgbClr val="404040"/>
                </a:solidFill>
                <a:latin typeface="Calisto MT"/>
                <a:cs typeface="Calisto MT"/>
              </a:rPr>
              <a:t>seek</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5" dirty="0">
                <a:solidFill>
                  <a:srgbClr val="404040"/>
                </a:solidFill>
                <a:latin typeface="Calisto MT"/>
                <a:cs typeface="Calisto MT"/>
              </a:rPr>
              <a:t>underst</a:t>
            </a:r>
            <a:r>
              <a:rPr sz="2400" dirty="0">
                <a:solidFill>
                  <a:srgbClr val="404040"/>
                </a:solidFill>
                <a:latin typeface="Calisto MT"/>
                <a:cs typeface="Calisto MT"/>
              </a:rPr>
              <a:t>a</a:t>
            </a:r>
            <a:r>
              <a:rPr sz="2400" spc="-15" dirty="0">
                <a:solidFill>
                  <a:srgbClr val="404040"/>
                </a:solidFill>
                <a:latin typeface="Calisto MT"/>
                <a:cs typeface="Calisto MT"/>
              </a:rPr>
              <a:t>ndin</a:t>
            </a:r>
            <a:r>
              <a:rPr sz="2400" spc="-35" dirty="0">
                <a:solidFill>
                  <a:srgbClr val="404040"/>
                </a:solidFill>
                <a:latin typeface="Calisto MT"/>
                <a:cs typeface="Calisto MT"/>
              </a:rPr>
              <a:t>g</a:t>
            </a:r>
            <a:r>
              <a:rPr sz="2400" spc="-10" dirty="0">
                <a:solidFill>
                  <a:srgbClr val="404040"/>
                </a:solidFill>
                <a:latin typeface="Calisto MT"/>
                <a:cs typeface="Calisto MT"/>
              </a:rPr>
              <a:t>, skills</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05" dirty="0">
                <a:solidFill>
                  <a:srgbClr val="404040"/>
                </a:solidFill>
                <a:latin typeface="Calisto MT"/>
                <a:cs typeface="Calisto MT"/>
              </a:rPr>
              <a:t>a</a:t>
            </a:r>
            <a:r>
              <a:rPr sz="2400" spc="-75" dirty="0">
                <a:solidFill>
                  <a:srgbClr val="404040"/>
                </a:solidFill>
                <a:latin typeface="Calisto MT"/>
                <a:cs typeface="Calisto MT"/>
              </a:rPr>
              <a:t>w</a:t>
            </a:r>
            <a:r>
              <a:rPr sz="2400" dirty="0">
                <a:solidFill>
                  <a:srgbClr val="404040"/>
                </a:solidFill>
                <a:latin typeface="Calisto MT"/>
                <a:cs typeface="Calisto MT"/>
              </a:rPr>
              <a:t>a</a:t>
            </a:r>
            <a:r>
              <a:rPr sz="2400" spc="-15" dirty="0">
                <a:solidFill>
                  <a:srgbClr val="404040"/>
                </a:solidFill>
                <a:latin typeface="Calisto MT"/>
                <a:cs typeface="Calisto MT"/>
              </a:rPr>
              <a:t>reness</a:t>
            </a:r>
            <a:endParaRPr sz="2400" dirty="0">
              <a:latin typeface="Calisto MT"/>
              <a:cs typeface="Calisto MT"/>
            </a:endParaRPr>
          </a:p>
          <a:p>
            <a:pPr marL="355600" marR="5080" indent="-342900">
              <a:lnSpc>
                <a:spcPct val="100699"/>
              </a:lnSpc>
              <a:spcBef>
                <a:spcPts val="1900"/>
              </a:spcBef>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a:t>
            </a:r>
            <a:r>
              <a:rPr sz="2400" spc="-15" dirty="0">
                <a:solidFill>
                  <a:srgbClr val="404040"/>
                </a:solidFill>
                <a:latin typeface="Calisto MT"/>
                <a:cs typeface="Calisto MT"/>
              </a:rPr>
              <a:t>underst</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c</a:t>
            </a:r>
            <a:r>
              <a:rPr sz="2400" spc="-10" dirty="0">
                <a:solidFill>
                  <a:srgbClr val="404040"/>
                </a:solidFill>
                <a:latin typeface="Calisto MT"/>
                <a:cs typeface="Calisto MT"/>
              </a:rPr>
              <a:t>riti</a:t>
            </a:r>
            <a:r>
              <a:rPr sz="2400" spc="-5" dirty="0">
                <a:solidFill>
                  <a:srgbClr val="404040"/>
                </a:solidFill>
                <a:latin typeface="Calisto MT"/>
                <a:cs typeface="Calisto MT"/>
              </a:rPr>
              <a:t>c</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a:t>
            </a:r>
            <a:r>
              <a:rPr sz="2400" spc="-15" dirty="0">
                <a:solidFill>
                  <a:srgbClr val="404040"/>
                </a:solidFill>
                <a:latin typeface="Calisto MT"/>
                <a:cs typeface="Calisto MT"/>
              </a:rPr>
              <a:t>n</a:t>
            </a:r>
            <a:r>
              <a:rPr sz="2400" dirty="0">
                <a:solidFill>
                  <a:srgbClr val="404040"/>
                </a:solidFill>
                <a:latin typeface="Calisto MT"/>
                <a:cs typeface="Calisto MT"/>
              </a:rPr>
              <a:t>eed</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5" dirty="0">
                <a:solidFill>
                  <a:srgbClr val="404040"/>
                </a:solidFill>
                <a:latin typeface="Calisto MT"/>
                <a:cs typeface="Calisto MT"/>
              </a:rPr>
              <a:t> </a:t>
            </a:r>
            <a:r>
              <a:rPr sz="2400" spc="-15" dirty="0">
                <a:solidFill>
                  <a:srgbClr val="404040"/>
                </a:solidFill>
                <a:latin typeface="Calisto MT"/>
                <a:cs typeface="Calisto MT"/>
              </a:rPr>
              <a:t>b</a:t>
            </a:r>
            <a:r>
              <a:rPr sz="2400" dirty="0">
                <a:solidFill>
                  <a:srgbClr val="404040"/>
                </a:solidFill>
                <a:latin typeface="Calisto MT"/>
                <a:cs typeface="Calisto MT"/>
              </a:rPr>
              <a:t>ala</a:t>
            </a:r>
            <a:r>
              <a:rPr sz="2400" spc="-15" dirty="0">
                <a:solidFill>
                  <a:srgbClr val="404040"/>
                </a:solidFill>
                <a:latin typeface="Calisto MT"/>
                <a:cs typeface="Calisto MT"/>
              </a:rPr>
              <a:t>n</a:t>
            </a:r>
            <a:r>
              <a:rPr sz="2400" spc="-5" dirty="0">
                <a:solidFill>
                  <a:srgbClr val="404040"/>
                </a:solidFill>
                <a:latin typeface="Calisto MT"/>
                <a:cs typeface="Calisto MT"/>
              </a:rPr>
              <a:t>c</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of</a:t>
            </a:r>
            <a:r>
              <a:rPr sz="2400" spc="254" dirty="0">
                <a:solidFill>
                  <a:srgbClr val="404040"/>
                </a:solidFill>
                <a:latin typeface="Calisto MT"/>
                <a:cs typeface="Calisto MT"/>
              </a:rPr>
              <a:t> </a:t>
            </a:r>
            <a:r>
              <a:rPr sz="2400" spc="-5" dirty="0">
                <a:solidFill>
                  <a:srgbClr val="404040"/>
                </a:solidFill>
                <a:latin typeface="Calisto MT"/>
                <a:cs typeface="Calisto MT"/>
              </a:rPr>
              <a:t>c</a:t>
            </a:r>
            <a:r>
              <a:rPr sz="2400" spc="-15" dirty="0">
                <a:solidFill>
                  <a:srgbClr val="404040"/>
                </a:solidFill>
                <a:latin typeface="Calisto MT"/>
                <a:cs typeface="Calisto MT"/>
              </a:rPr>
              <a:t>h</a:t>
            </a:r>
            <a:r>
              <a:rPr sz="2400" dirty="0">
                <a:solidFill>
                  <a:srgbClr val="404040"/>
                </a:solidFill>
                <a:latin typeface="Calisto MT"/>
                <a:cs typeface="Calisto MT"/>
              </a:rPr>
              <a:t>a</a:t>
            </a:r>
            <a:r>
              <a:rPr sz="2400" spc="-10" dirty="0">
                <a:solidFill>
                  <a:srgbClr val="404040"/>
                </a:solidFill>
                <a:latin typeface="Calisto MT"/>
                <a:cs typeface="Calisto MT"/>
              </a:rPr>
              <a:t>llen</a:t>
            </a:r>
            <a:r>
              <a:rPr sz="2400" spc="-35" dirty="0">
                <a:solidFill>
                  <a:srgbClr val="404040"/>
                </a:solidFill>
                <a:latin typeface="Calisto MT"/>
                <a:cs typeface="Calisto MT"/>
              </a:rPr>
              <a:t>g</a:t>
            </a:r>
            <a:r>
              <a:rPr sz="2400" spc="-120" dirty="0">
                <a:solidFill>
                  <a:srgbClr val="404040"/>
                </a:solidFill>
                <a:latin typeface="Calisto MT"/>
                <a:cs typeface="Calisto MT"/>
              </a:rPr>
              <a:t>e</a:t>
            </a:r>
            <a:r>
              <a:rPr sz="2400" spc="-10" dirty="0">
                <a:solidFill>
                  <a:srgbClr val="404040"/>
                </a:solidFill>
                <a:latin typeface="Calisto MT"/>
                <a:cs typeface="Calisto MT"/>
              </a:rPr>
              <a:t>,</a:t>
            </a:r>
            <a:r>
              <a:rPr sz="2400" spc="-15" dirty="0">
                <a:solidFill>
                  <a:srgbClr val="404040"/>
                </a:solidFill>
                <a:latin typeface="Calisto MT"/>
                <a:cs typeface="Calisto MT"/>
              </a:rPr>
              <a:t> suppo</a:t>
            </a:r>
            <a:r>
              <a:rPr sz="2400" spc="40" dirty="0">
                <a:solidFill>
                  <a:srgbClr val="404040"/>
                </a:solidFill>
                <a:latin typeface="Calisto MT"/>
                <a:cs typeface="Calisto MT"/>
              </a:rPr>
              <a:t>r</a:t>
            </a:r>
            <a:r>
              <a:rPr sz="2400" spc="-10" dirty="0">
                <a:solidFill>
                  <a:srgbClr val="404040"/>
                </a:solidFill>
                <a:latin typeface="Calisto MT"/>
                <a:cs typeface="Calisto MT"/>
              </a:rPr>
              <a:t>t</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0" dirty="0">
                <a:solidFill>
                  <a:srgbClr val="404040"/>
                </a:solidFill>
                <a:latin typeface="Calisto MT"/>
                <a:cs typeface="Calisto MT"/>
              </a:rPr>
              <a:t>re</a:t>
            </a:r>
            <a:r>
              <a:rPr sz="2400" spc="30" dirty="0">
                <a:solidFill>
                  <a:srgbClr val="404040"/>
                </a:solidFill>
                <a:latin typeface="Calisto MT"/>
                <a:cs typeface="Calisto MT"/>
              </a:rPr>
              <a:t>f</a:t>
            </a:r>
            <a:r>
              <a:rPr sz="2400" dirty="0">
                <a:solidFill>
                  <a:srgbClr val="404040"/>
                </a:solidFill>
                <a:latin typeface="Calisto MT"/>
                <a:cs typeface="Calisto MT"/>
              </a:rPr>
              <a:t>le</a:t>
            </a:r>
            <a:r>
              <a:rPr sz="2400" spc="-5" dirty="0">
                <a:solidFill>
                  <a:srgbClr val="404040"/>
                </a:solidFill>
                <a:latin typeface="Calisto MT"/>
                <a:cs typeface="Calisto MT"/>
              </a:rPr>
              <a:t>c</a:t>
            </a:r>
            <a:r>
              <a:rPr sz="2400" spc="-10" dirty="0">
                <a:solidFill>
                  <a:srgbClr val="404040"/>
                </a:solidFill>
                <a:latin typeface="Calisto MT"/>
                <a:cs typeface="Calisto MT"/>
              </a:rPr>
              <a:t>tion</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15" dirty="0">
                <a:solidFill>
                  <a:srgbClr val="404040"/>
                </a:solidFill>
                <a:latin typeface="Calisto MT"/>
                <a:cs typeface="Calisto MT"/>
              </a:rPr>
              <a:t>p</a:t>
            </a:r>
            <a:r>
              <a:rPr sz="2400" dirty="0">
                <a:solidFill>
                  <a:srgbClr val="404040"/>
                </a:solidFill>
                <a:latin typeface="Calisto MT"/>
                <a:cs typeface="Calisto MT"/>
              </a:rPr>
              <a:t>rom</a:t>
            </a:r>
            <a:r>
              <a:rPr sz="2400" spc="-15" dirty="0">
                <a:solidFill>
                  <a:srgbClr val="404040"/>
                </a:solidFill>
                <a:latin typeface="Calisto MT"/>
                <a:cs typeface="Calisto MT"/>
              </a:rPr>
              <a:t>ot</a:t>
            </a:r>
            <a:r>
              <a:rPr sz="2400" dirty="0">
                <a:solidFill>
                  <a:srgbClr val="404040"/>
                </a:solidFill>
                <a:latin typeface="Calisto MT"/>
                <a:cs typeface="Calisto MT"/>
              </a:rPr>
              <a:t>e</a:t>
            </a:r>
            <a:r>
              <a:rPr sz="2400" spc="-5" dirty="0">
                <a:solidFill>
                  <a:srgbClr val="404040"/>
                </a:solidFill>
                <a:latin typeface="Calisto MT"/>
                <a:cs typeface="Calisto MT"/>
              </a:rPr>
              <a:t> </a:t>
            </a:r>
            <a:r>
              <a:rPr sz="2400" dirty="0">
                <a:solidFill>
                  <a:srgbClr val="404040"/>
                </a:solidFill>
                <a:latin typeface="Calisto MT"/>
                <a:cs typeface="Calisto MT"/>
              </a:rPr>
              <a:t>d</a:t>
            </a:r>
            <a:r>
              <a:rPr sz="2400" spc="-35" dirty="0">
                <a:solidFill>
                  <a:srgbClr val="404040"/>
                </a:solidFill>
                <a:latin typeface="Calisto MT"/>
                <a:cs typeface="Calisto MT"/>
              </a:rPr>
              <a:t>e</a:t>
            </a:r>
            <a:r>
              <a:rPr sz="2400" spc="-70" dirty="0">
                <a:solidFill>
                  <a:srgbClr val="404040"/>
                </a:solidFill>
                <a:latin typeface="Calisto MT"/>
                <a:cs typeface="Calisto MT"/>
              </a:rPr>
              <a:t>v</a:t>
            </a:r>
            <a:r>
              <a:rPr sz="2400" spc="-15" dirty="0">
                <a:solidFill>
                  <a:srgbClr val="404040"/>
                </a:solidFill>
                <a:latin typeface="Calisto MT"/>
                <a:cs typeface="Calisto MT"/>
              </a:rPr>
              <a:t>elop</a:t>
            </a:r>
            <a:r>
              <a:rPr sz="2400" dirty="0">
                <a:solidFill>
                  <a:srgbClr val="404040"/>
                </a:solidFill>
                <a:latin typeface="Calisto MT"/>
                <a:cs typeface="Calisto MT"/>
              </a:rPr>
              <a:t>m</a:t>
            </a:r>
            <a:r>
              <a:rPr sz="2400" spc="-15" dirty="0">
                <a:solidFill>
                  <a:srgbClr val="404040"/>
                </a:solidFill>
                <a:latin typeface="Calisto MT"/>
                <a:cs typeface="Calisto MT"/>
              </a:rPr>
              <a:t>ent</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10" dirty="0">
                <a:solidFill>
                  <a:srgbClr val="404040"/>
                </a:solidFill>
                <a:latin typeface="Calisto MT"/>
                <a:cs typeface="Calisto MT"/>
              </a:rPr>
              <a:t>ful</a:t>
            </a:r>
            <a:r>
              <a:rPr sz="2400" spc="-65" dirty="0">
                <a:solidFill>
                  <a:srgbClr val="404040"/>
                </a:solidFill>
                <a:latin typeface="Calisto MT"/>
                <a:cs typeface="Calisto MT"/>
              </a:rPr>
              <a:t>l</a:t>
            </a:r>
            <a:r>
              <a:rPr sz="2400" spc="-15" dirty="0">
                <a:solidFill>
                  <a:srgbClr val="404040"/>
                </a:solidFill>
                <a:latin typeface="Calisto MT"/>
                <a:cs typeface="Calisto MT"/>
              </a:rPr>
              <a:t>y</a:t>
            </a:r>
            <a:r>
              <a:rPr sz="2400" spc="-10" dirty="0">
                <a:solidFill>
                  <a:srgbClr val="404040"/>
                </a:solidFill>
                <a:latin typeface="Calisto MT"/>
                <a:cs typeface="Calisto MT"/>
              </a:rPr>
              <a:t> int</a:t>
            </a:r>
            <a:r>
              <a:rPr sz="2400" dirty="0">
                <a:solidFill>
                  <a:srgbClr val="404040"/>
                </a:solidFill>
                <a:latin typeface="Calisto MT"/>
                <a:cs typeface="Calisto MT"/>
              </a:rPr>
              <a:t>e</a:t>
            </a:r>
            <a:r>
              <a:rPr sz="2400" spc="30" dirty="0">
                <a:solidFill>
                  <a:srgbClr val="404040"/>
                </a:solidFill>
                <a:latin typeface="Calisto MT"/>
                <a:cs typeface="Calisto MT"/>
              </a:rPr>
              <a:t>g</a:t>
            </a:r>
            <a:r>
              <a:rPr sz="2400" dirty="0">
                <a:solidFill>
                  <a:srgbClr val="404040"/>
                </a:solidFill>
                <a:latin typeface="Calisto MT"/>
                <a:cs typeface="Calisto MT"/>
              </a:rPr>
              <a:t>ra</a:t>
            </a:r>
            <a:r>
              <a:rPr sz="2400" spc="-10" dirty="0">
                <a:solidFill>
                  <a:srgbClr val="404040"/>
                </a:solidFill>
                <a:latin typeface="Calisto MT"/>
                <a:cs typeface="Calisto MT"/>
              </a:rPr>
              <a:t>t</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thes</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oppo</a:t>
            </a:r>
            <a:r>
              <a:rPr sz="2400" spc="40" dirty="0">
                <a:solidFill>
                  <a:srgbClr val="404040"/>
                </a:solidFill>
                <a:latin typeface="Calisto MT"/>
                <a:cs typeface="Calisto MT"/>
              </a:rPr>
              <a:t>r</a:t>
            </a:r>
            <a:r>
              <a:rPr sz="2400" spc="-10" dirty="0">
                <a:solidFill>
                  <a:srgbClr val="404040"/>
                </a:solidFill>
                <a:latin typeface="Calisto MT"/>
                <a:cs typeface="Calisto MT"/>
              </a:rPr>
              <a:t>tunities</a:t>
            </a:r>
            <a:r>
              <a:rPr sz="2400" spc="-5" dirty="0">
                <a:solidFill>
                  <a:srgbClr val="404040"/>
                </a:solidFill>
                <a:latin typeface="Calisto MT"/>
                <a:cs typeface="Calisto MT"/>
              </a:rPr>
              <a:t> </a:t>
            </a:r>
            <a:r>
              <a:rPr sz="2400" spc="-10" dirty="0">
                <a:solidFill>
                  <a:srgbClr val="404040"/>
                </a:solidFill>
                <a:latin typeface="Calisto MT"/>
                <a:cs typeface="Calisto MT"/>
              </a:rPr>
              <a:t>into</a:t>
            </a:r>
            <a:r>
              <a:rPr sz="2400" spc="-5" dirty="0">
                <a:solidFill>
                  <a:srgbClr val="404040"/>
                </a:solidFill>
                <a:latin typeface="Calisto MT"/>
                <a:cs typeface="Calisto MT"/>
              </a:rPr>
              <a:t> </a:t>
            </a:r>
            <a:r>
              <a:rPr sz="2400" spc="-15" dirty="0">
                <a:solidFill>
                  <a:srgbClr val="404040"/>
                </a:solidFill>
                <a:latin typeface="Calisto MT"/>
                <a:cs typeface="Calisto MT"/>
              </a:rPr>
              <a:t>p</a:t>
            </a:r>
            <a:r>
              <a:rPr sz="2400" dirty="0">
                <a:solidFill>
                  <a:srgbClr val="404040"/>
                </a:solidFill>
                <a:latin typeface="Calisto MT"/>
                <a:cs typeface="Calisto MT"/>
              </a:rPr>
              <a:t>ra</a:t>
            </a:r>
            <a:r>
              <a:rPr sz="2400" spc="-5" dirty="0">
                <a:solidFill>
                  <a:srgbClr val="404040"/>
                </a:solidFill>
                <a:latin typeface="Calisto MT"/>
                <a:cs typeface="Calisto MT"/>
              </a:rPr>
              <a:t>c</a:t>
            </a:r>
            <a:r>
              <a:rPr sz="2400" spc="-10" dirty="0">
                <a:solidFill>
                  <a:srgbClr val="404040"/>
                </a:solidFill>
                <a:latin typeface="Calisto MT"/>
                <a:cs typeface="Calisto MT"/>
              </a:rPr>
              <a:t>ti</a:t>
            </a:r>
            <a:r>
              <a:rPr sz="2400" spc="-5" dirty="0">
                <a:solidFill>
                  <a:srgbClr val="404040"/>
                </a:solidFill>
                <a:latin typeface="Calisto MT"/>
                <a:cs typeface="Calisto MT"/>
              </a:rPr>
              <a:t>c</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xperien</a:t>
            </a:r>
            <a:r>
              <a:rPr sz="2400" spc="-5" dirty="0">
                <a:solidFill>
                  <a:srgbClr val="404040"/>
                </a:solidFill>
                <a:latin typeface="Calisto MT"/>
                <a:cs typeface="Calisto MT"/>
              </a:rPr>
              <a:t>c</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15" dirty="0">
                <a:solidFill>
                  <a:srgbClr val="404040"/>
                </a:solidFill>
                <a:latin typeface="Calisto MT"/>
                <a:cs typeface="Calisto MT"/>
              </a:rPr>
              <a:t> sup</a:t>
            </a:r>
            <a:r>
              <a:rPr sz="2400" dirty="0">
                <a:solidFill>
                  <a:srgbClr val="404040"/>
                </a:solidFill>
                <a:latin typeface="Calisto MT"/>
                <a:cs typeface="Calisto MT"/>
              </a:rPr>
              <a:t>e</a:t>
            </a:r>
            <a:r>
              <a:rPr sz="2400" spc="65" dirty="0">
                <a:solidFill>
                  <a:srgbClr val="404040"/>
                </a:solidFill>
                <a:latin typeface="Calisto MT"/>
                <a:cs typeface="Calisto MT"/>
              </a:rPr>
              <a:t>r</a:t>
            </a:r>
            <a:r>
              <a:rPr sz="2400" spc="-10" dirty="0">
                <a:solidFill>
                  <a:srgbClr val="404040"/>
                </a:solidFill>
                <a:latin typeface="Calisto MT"/>
                <a:cs typeface="Calisto MT"/>
              </a:rPr>
              <a:t>visees</a:t>
            </a:r>
            <a:endParaRPr sz="2400" dirty="0">
              <a:latin typeface="Calisto MT"/>
              <a:cs typeface="Calisto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84799" y="1029588"/>
            <a:ext cx="8660370" cy="641714"/>
          </a:xfrm>
          <a:prstGeom prst="rect">
            <a:avLst/>
          </a:prstGeom>
        </p:spPr>
        <p:txBody>
          <a:bodyPr vert="horz" wrap="square" lIns="0" tIns="0" rIns="0" bIns="0" rtlCol="0">
            <a:spAutoFit/>
          </a:bodyPr>
          <a:lstStyle/>
          <a:p>
            <a:pPr marL="61913" marR="5080">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9" name="object 9"/>
          <p:cNvSpPr txBox="1"/>
          <p:nvPr/>
        </p:nvSpPr>
        <p:spPr>
          <a:xfrm>
            <a:off x="5943600" y="6874883"/>
            <a:ext cx="2757416" cy="184666"/>
          </a:xfrm>
          <a:prstGeom prst="rect">
            <a:avLst/>
          </a:prstGeom>
        </p:spPr>
        <p:txBody>
          <a:bodyPr vert="horz" wrap="square" lIns="0" tIns="0" rIns="0" bIns="0" rtlCol="0">
            <a:spAutoFit/>
          </a:bodyPr>
          <a:lstStyle/>
          <a:p>
            <a:pPr marL="12700">
              <a:lnSpc>
                <a:spcPct val="100000"/>
              </a:lnSpc>
            </a:pPr>
            <a:r>
              <a:rPr sz="1200" spc="-10" dirty="0">
                <a:latin typeface="Calisto MT"/>
                <a:cs typeface="Calisto MT"/>
              </a:rPr>
              <a:t>Stoltenber</a:t>
            </a:r>
            <a:r>
              <a:rPr sz="1200" spc="-30" dirty="0">
                <a:latin typeface="Calisto MT"/>
                <a:cs typeface="Calisto MT"/>
              </a:rPr>
              <a:t>g</a:t>
            </a:r>
            <a:r>
              <a:rPr sz="1200" spc="-5" dirty="0">
                <a:latin typeface="Calisto MT"/>
                <a:cs typeface="Calisto MT"/>
              </a:rPr>
              <a:t>, </a:t>
            </a:r>
            <a:r>
              <a:rPr sz="1200" dirty="0">
                <a:latin typeface="Calisto MT"/>
                <a:cs typeface="Calisto MT"/>
              </a:rPr>
              <a:t>Mc</a:t>
            </a:r>
            <a:r>
              <a:rPr sz="1200" spc="-10" dirty="0">
                <a:latin typeface="Calisto MT"/>
                <a:cs typeface="Calisto MT"/>
              </a:rPr>
              <a:t>Neill</a:t>
            </a:r>
            <a:r>
              <a:rPr sz="1200" spc="-5" dirty="0">
                <a:latin typeface="Calisto MT"/>
                <a:cs typeface="Calisto MT"/>
              </a:rPr>
              <a:t> </a:t>
            </a:r>
            <a:r>
              <a:rPr sz="1200" spc="-15" dirty="0">
                <a:latin typeface="Calisto MT"/>
                <a:cs typeface="Calisto MT"/>
              </a:rPr>
              <a:t>&amp;</a:t>
            </a:r>
            <a:r>
              <a:rPr sz="1200" spc="-5" dirty="0">
                <a:latin typeface="Calisto MT"/>
                <a:cs typeface="Calisto MT"/>
              </a:rPr>
              <a:t> </a:t>
            </a:r>
            <a:r>
              <a:rPr sz="1200" spc="-15" dirty="0">
                <a:latin typeface="Calisto MT"/>
                <a:cs typeface="Calisto MT"/>
              </a:rPr>
              <a:t>De</a:t>
            </a:r>
            <a:r>
              <a:rPr sz="1200" spc="-60" dirty="0">
                <a:latin typeface="Calisto MT"/>
                <a:cs typeface="Calisto MT"/>
              </a:rPr>
              <a:t>l</a:t>
            </a:r>
            <a:r>
              <a:rPr sz="1200" spc="-45" dirty="0">
                <a:latin typeface="Calisto MT"/>
                <a:cs typeface="Calisto MT"/>
              </a:rPr>
              <a:t>w</a:t>
            </a:r>
            <a:r>
              <a:rPr sz="1200" spc="-10" dirty="0">
                <a:latin typeface="Calisto MT"/>
                <a:cs typeface="Calisto MT"/>
              </a:rPr>
              <a:t>o</a:t>
            </a:r>
            <a:r>
              <a:rPr sz="1200" spc="25" dirty="0">
                <a:latin typeface="Calisto MT"/>
                <a:cs typeface="Calisto MT"/>
              </a:rPr>
              <a:t>r</a:t>
            </a:r>
            <a:r>
              <a:rPr sz="1200" spc="-10" dirty="0">
                <a:latin typeface="Calisto MT"/>
                <a:cs typeface="Calisto MT"/>
              </a:rPr>
              <a:t>th,</a:t>
            </a:r>
            <a:r>
              <a:rPr sz="1200" spc="-5" dirty="0">
                <a:latin typeface="Calisto MT"/>
                <a:cs typeface="Calisto MT"/>
              </a:rPr>
              <a:t> </a:t>
            </a:r>
            <a:r>
              <a:rPr sz="1200" spc="-10" dirty="0">
                <a:latin typeface="Calisto MT"/>
                <a:cs typeface="Calisto MT"/>
              </a:rPr>
              <a:t>1998</a:t>
            </a:r>
            <a:endParaRPr sz="1200" dirty="0">
              <a:latin typeface="Calisto MT"/>
              <a:cs typeface="Calisto MT"/>
            </a:endParaRPr>
          </a:p>
        </p:txBody>
      </p:sp>
      <p:sp>
        <p:nvSpPr>
          <p:cNvPr id="8" name="object 8"/>
          <p:cNvSpPr txBox="1"/>
          <p:nvPr/>
        </p:nvSpPr>
        <p:spPr>
          <a:xfrm>
            <a:off x="768647" y="2033249"/>
            <a:ext cx="8840201" cy="5047536"/>
          </a:xfrm>
          <a:prstGeom prst="rect">
            <a:avLst/>
          </a:prstGeom>
        </p:spPr>
        <p:txBody>
          <a:bodyPr vert="horz" wrap="square" lIns="0" tIns="0" rIns="0" bIns="0" rtlCol="0">
            <a:spAutoFit/>
          </a:bodyPr>
          <a:lstStyle/>
          <a:p>
            <a:pPr marL="12700" marR="5080">
              <a:lnSpc>
                <a:spcPct val="100000"/>
              </a:lnSpc>
              <a:buClr>
                <a:srgbClr val="404040"/>
              </a:buClr>
              <a:tabLst>
                <a:tab pos="355600" algn="l"/>
              </a:tabLst>
            </a:pPr>
            <a:r>
              <a:rPr sz="2000" b="1" spc="-20" dirty="0">
                <a:solidFill>
                  <a:srgbClr val="404040"/>
                </a:solidFill>
                <a:latin typeface="Cambria" panose="02040503050406030204" pitchFamily="18" charset="0"/>
                <a:ea typeface="Cambria" panose="02040503050406030204" pitchFamily="18" charset="0"/>
                <a:cs typeface="Calisto MT"/>
              </a:rPr>
              <a:t>L</a:t>
            </a:r>
            <a:r>
              <a:rPr sz="2000" b="1" spc="-35" dirty="0">
                <a:solidFill>
                  <a:srgbClr val="404040"/>
                </a:solidFill>
                <a:latin typeface="Cambria" panose="02040503050406030204" pitchFamily="18" charset="0"/>
                <a:ea typeface="Cambria" panose="02040503050406030204" pitchFamily="18" charset="0"/>
                <a:cs typeface="Calisto MT"/>
              </a:rPr>
              <a:t>e</a:t>
            </a:r>
            <a:r>
              <a:rPr sz="2000" b="1" spc="-70" dirty="0">
                <a:solidFill>
                  <a:srgbClr val="404040"/>
                </a:solidFill>
                <a:latin typeface="Cambria" panose="02040503050406030204" pitchFamily="18" charset="0"/>
                <a:ea typeface="Cambria" panose="02040503050406030204" pitchFamily="18" charset="0"/>
                <a:cs typeface="Calisto MT"/>
              </a:rPr>
              <a:t>v</a:t>
            </a:r>
            <a:r>
              <a:rPr sz="2000" b="1" dirty="0">
                <a:solidFill>
                  <a:srgbClr val="404040"/>
                </a:solidFill>
                <a:latin typeface="Cambria" panose="02040503050406030204" pitchFamily="18" charset="0"/>
                <a:ea typeface="Cambria" panose="02040503050406030204" pitchFamily="18" charset="0"/>
                <a:cs typeface="Calisto MT"/>
              </a:rPr>
              <a:t>el</a:t>
            </a:r>
            <a:r>
              <a:rPr sz="2000" b="1" spc="-5" dirty="0">
                <a:solidFill>
                  <a:srgbClr val="404040"/>
                </a:solidFill>
                <a:latin typeface="Cambria" panose="02040503050406030204" pitchFamily="18" charset="0"/>
                <a:ea typeface="Cambria" panose="02040503050406030204" pitchFamily="18" charset="0"/>
                <a:cs typeface="Calisto MT"/>
              </a:rPr>
              <a:t> </a:t>
            </a:r>
            <a:r>
              <a:rPr sz="2000" b="1" spc="-15" dirty="0">
                <a:solidFill>
                  <a:srgbClr val="404040"/>
                </a:solidFill>
                <a:latin typeface="Cambria" panose="02040503050406030204" pitchFamily="18" charset="0"/>
                <a:ea typeface="Cambria" panose="02040503050406030204" pitchFamily="18" charset="0"/>
                <a:cs typeface="Calisto MT"/>
              </a:rPr>
              <a:t>1</a:t>
            </a:r>
            <a:r>
              <a:rPr sz="2000" b="1" spc="-5" dirty="0">
                <a:solidFill>
                  <a:srgbClr val="404040"/>
                </a:solidFill>
                <a:latin typeface="Cambria" panose="02040503050406030204" pitchFamily="18" charset="0"/>
                <a:ea typeface="Cambria" panose="02040503050406030204" pitchFamily="18" charset="0"/>
                <a:cs typeface="Calisto MT"/>
              </a:rPr>
              <a:t> </a:t>
            </a:r>
            <a:r>
              <a:rPr sz="2000" b="1" spc="-15" dirty="0">
                <a:solidFill>
                  <a:srgbClr val="404040"/>
                </a:solidFill>
                <a:latin typeface="Cambria" panose="02040503050406030204" pitchFamily="18" charset="0"/>
                <a:ea typeface="Cambria" panose="02040503050406030204" pitchFamily="18" charset="0"/>
                <a:cs typeface="Calisto MT"/>
              </a:rPr>
              <a:t>Sup</a:t>
            </a:r>
            <a:r>
              <a:rPr sz="2000" b="1" dirty="0">
                <a:solidFill>
                  <a:srgbClr val="404040"/>
                </a:solidFill>
                <a:latin typeface="Cambria" panose="02040503050406030204" pitchFamily="18" charset="0"/>
                <a:ea typeface="Cambria" panose="02040503050406030204" pitchFamily="18" charset="0"/>
                <a:cs typeface="Calisto MT"/>
              </a:rPr>
              <a:t>e</a:t>
            </a:r>
            <a:r>
              <a:rPr sz="2000" b="1" spc="65" dirty="0">
                <a:solidFill>
                  <a:srgbClr val="404040"/>
                </a:solidFill>
                <a:latin typeface="Cambria" panose="02040503050406030204" pitchFamily="18" charset="0"/>
                <a:ea typeface="Cambria" panose="02040503050406030204" pitchFamily="18" charset="0"/>
                <a:cs typeface="Calisto MT"/>
              </a:rPr>
              <a:t>r</a:t>
            </a:r>
            <a:r>
              <a:rPr sz="2000" b="1" spc="-10" dirty="0">
                <a:solidFill>
                  <a:srgbClr val="404040"/>
                </a:solidFill>
                <a:latin typeface="Cambria" panose="02040503050406030204" pitchFamily="18" charset="0"/>
                <a:ea typeface="Cambria" panose="02040503050406030204" pitchFamily="18" charset="0"/>
                <a:cs typeface="Calisto MT"/>
              </a:rPr>
              <a:t>visee</a:t>
            </a:r>
            <a:r>
              <a:rPr sz="2000" spc="-10" dirty="0">
                <a:solidFill>
                  <a:srgbClr val="404040"/>
                </a:solidFill>
                <a:latin typeface="Cambria" panose="02040503050406030204" pitchFamily="18" charset="0"/>
                <a:ea typeface="Cambria" panose="02040503050406030204" pitchFamily="18" charset="0"/>
                <a:cs typeface="Calisto MT"/>
              </a:rPr>
              <a:t>:</a:t>
            </a:r>
            <a:r>
              <a:rPr sz="2000" spc="-5" dirty="0">
                <a:solidFill>
                  <a:srgbClr val="404040"/>
                </a:solidFill>
                <a:latin typeface="Cambria" panose="02040503050406030204" pitchFamily="18" charset="0"/>
                <a:ea typeface="Cambria" panose="02040503050406030204" pitchFamily="18" charset="0"/>
                <a:cs typeface="Calisto MT"/>
              </a:rPr>
              <a:t> </a:t>
            </a:r>
            <a:endParaRPr lang="en-US" sz="2000" spc="-5" dirty="0">
              <a:solidFill>
                <a:srgbClr val="404040"/>
              </a:solidFill>
              <a:latin typeface="Cambria" panose="02040503050406030204" pitchFamily="18" charset="0"/>
              <a:ea typeface="Cambria" panose="02040503050406030204" pitchFamily="18" charset="0"/>
              <a:cs typeface="Calisto MT"/>
            </a:endParaRPr>
          </a:p>
          <a:p>
            <a:pPr marL="12700" marR="5080">
              <a:lnSpc>
                <a:spcPct val="100000"/>
              </a:lnSpc>
              <a:buClr>
                <a:srgbClr val="404040"/>
              </a:buClr>
              <a:tabLst>
                <a:tab pos="355600" algn="l"/>
              </a:tabLst>
            </a:pPr>
            <a:r>
              <a:rPr lang="en-US" sz="2000" spc="-5" dirty="0">
                <a:solidFill>
                  <a:srgbClr val="404040"/>
                </a:solidFill>
                <a:latin typeface="Cambria" panose="02040503050406030204" pitchFamily="18" charset="0"/>
                <a:ea typeface="Cambria" panose="02040503050406030204" pitchFamily="18" charset="0"/>
                <a:cs typeface="Calisto MT"/>
              </a:rPr>
              <a:t>	</a:t>
            </a:r>
            <a:r>
              <a:rPr sz="1900" spc="-20" dirty="0">
                <a:solidFill>
                  <a:srgbClr val="404040"/>
                </a:solidFill>
                <a:latin typeface="Cambria" panose="02040503050406030204" pitchFamily="18" charset="0"/>
                <a:ea typeface="Cambria" panose="02040503050406030204" pitchFamily="18" charset="0"/>
                <a:cs typeface="Calisto MT"/>
              </a:rPr>
              <a:t>L</a:t>
            </a:r>
            <a:r>
              <a:rPr sz="1900" dirty="0">
                <a:solidFill>
                  <a:srgbClr val="404040"/>
                </a:solidFill>
                <a:latin typeface="Cambria" panose="02040503050406030204" pitchFamily="18" charset="0"/>
                <a:ea typeface="Cambria" panose="02040503050406030204" pitchFamily="18" charset="0"/>
                <a:cs typeface="Calisto MT"/>
              </a:rPr>
              <a:t>a</a:t>
            </a:r>
            <a:r>
              <a:rPr sz="1900" spc="-5" dirty="0">
                <a:solidFill>
                  <a:srgbClr val="404040"/>
                </a:solidFill>
                <a:latin typeface="Cambria" panose="02040503050406030204" pitchFamily="18" charset="0"/>
                <a:ea typeface="Cambria" panose="02040503050406030204" pitchFamily="18" charset="0"/>
                <a:cs typeface="Calisto MT"/>
              </a:rPr>
              <a:t>c</a:t>
            </a:r>
            <a:r>
              <a:rPr sz="1900" spc="-15" dirty="0">
                <a:solidFill>
                  <a:srgbClr val="404040"/>
                </a:solidFill>
                <a:latin typeface="Cambria" panose="02040503050406030204" pitchFamily="18" charset="0"/>
                <a:ea typeface="Cambria" panose="02040503050406030204" pitchFamily="18" charset="0"/>
                <a:cs typeface="Calisto MT"/>
              </a:rPr>
              <a:t>ks</a:t>
            </a:r>
            <a:r>
              <a:rPr sz="1900" spc="-5" dirty="0">
                <a:solidFill>
                  <a:srgbClr val="404040"/>
                </a:solidFill>
                <a:latin typeface="Cambria" panose="02040503050406030204" pitchFamily="18" charset="0"/>
                <a:ea typeface="Cambria" panose="02040503050406030204" pitchFamily="18" charset="0"/>
                <a:cs typeface="Calisto MT"/>
              </a:rPr>
              <a:t> c</a:t>
            </a:r>
            <a:r>
              <a:rPr sz="1900" spc="-15" dirty="0">
                <a:solidFill>
                  <a:srgbClr val="404040"/>
                </a:solidFill>
                <a:latin typeface="Cambria" panose="02040503050406030204" pitchFamily="18" charset="0"/>
                <a:ea typeface="Cambria" panose="02040503050406030204" pitchFamily="18" charset="0"/>
                <a:cs typeface="Calisto MT"/>
              </a:rPr>
              <a:t>onfiden</a:t>
            </a:r>
            <a:r>
              <a:rPr sz="1900" spc="-5" dirty="0">
                <a:solidFill>
                  <a:srgbClr val="404040"/>
                </a:solidFill>
                <a:latin typeface="Cambria" panose="02040503050406030204" pitchFamily="18" charset="0"/>
                <a:ea typeface="Cambria" panose="02040503050406030204" pitchFamily="18" charset="0"/>
                <a:cs typeface="Calisto MT"/>
              </a:rPr>
              <a:t>c</a:t>
            </a:r>
            <a:r>
              <a:rPr sz="1900" spc="-120" dirty="0">
                <a:solidFill>
                  <a:srgbClr val="404040"/>
                </a:solidFill>
                <a:latin typeface="Cambria" panose="02040503050406030204" pitchFamily="18" charset="0"/>
                <a:ea typeface="Cambria" panose="02040503050406030204" pitchFamily="18" charset="0"/>
                <a:cs typeface="Calisto MT"/>
              </a:rPr>
              <a:t>e</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hi</a:t>
            </a:r>
            <a:r>
              <a:rPr sz="1900" dirty="0">
                <a:solidFill>
                  <a:srgbClr val="404040"/>
                </a:solidFill>
                <a:latin typeface="Cambria" panose="02040503050406030204" pitchFamily="18" charset="0"/>
                <a:ea typeface="Cambria" panose="02040503050406030204" pitchFamily="18" charset="0"/>
                <a:cs typeface="Calisto MT"/>
              </a:rPr>
              <a:t>g</a:t>
            </a:r>
            <a:r>
              <a:rPr sz="1900" spc="-15" dirty="0">
                <a:solidFill>
                  <a:srgbClr val="404040"/>
                </a:solidFill>
                <a:latin typeface="Cambria" panose="02040503050406030204" pitchFamily="18" charset="0"/>
                <a:ea typeface="Cambria" panose="02040503050406030204" pitchFamily="18" charset="0"/>
                <a:cs typeface="Calisto MT"/>
              </a:rPr>
              <a:t>h</a:t>
            </a:r>
            <a:r>
              <a:rPr sz="1900" spc="-65" dirty="0">
                <a:solidFill>
                  <a:srgbClr val="404040"/>
                </a:solidFill>
                <a:latin typeface="Cambria" panose="02040503050406030204" pitchFamily="18" charset="0"/>
                <a:ea typeface="Cambria" panose="02040503050406030204" pitchFamily="18" charset="0"/>
                <a:cs typeface="Calisto MT"/>
              </a:rPr>
              <a:t>l</a:t>
            </a:r>
            <a:r>
              <a:rPr sz="1900" spc="-15" dirty="0">
                <a:solidFill>
                  <a:srgbClr val="404040"/>
                </a:solidFill>
                <a:latin typeface="Cambria" panose="02040503050406030204" pitchFamily="18" charset="0"/>
                <a:ea typeface="Cambria" panose="02040503050406030204" pitchFamily="18" charset="0"/>
                <a:cs typeface="Calisto MT"/>
              </a:rPr>
              <a:t>y</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self-</a:t>
            </a:r>
            <a:r>
              <a:rPr sz="1900" spc="-5" dirty="0">
                <a:solidFill>
                  <a:srgbClr val="404040"/>
                </a:solidFill>
                <a:latin typeface="Cambria" panose="02040503050406030204" pitchFamily="18" charset="0"/>
                <a:ea typeface="Cambria" panose="02040503050406030204" pitchFamily="18" charset="0"/>
                <a:cs typeface="Calisto MT"/>
              </a:rPr>
              <a:t>c</a:t>
            </a:r>
            <a:r>
              <a:rPr sz="1900" spc="-15" dirty="0">
                <a:solidFill>
                  <a:srgbClr val="404040"/>
                </a:solidFill>
                <a:latin typeface="Cambria" panose="02040503050406030204" pitchFamily="18" charset="0"/>
                <a:ea typeface="Cambria" panose="02040503050406030204" pitchFamily="18" charset="0"/>
                <a:cs typeface="Calisto MT"/>
              </a:rPr>
              <a:t>ons</a:t>
            </a:r>
            <a:r>
              <a:rPr sz="1900" spc="-5" dirty="0">
                <a:solidFill>
                  <a:srgbClr val="404040"/>
                </a:solidFill>
                <a:latin typeface="Cambria" panose="02040503050406030204" pitchFamily="18" charset="0"/>
                <a:ea typeface="Cambria" panose="02040503050406030204" pitchFamily="18" charset="0"/>
                <a:cs typeface="Calisto MT"/>
              </a:rPr>
              <a:t>c</a:t>
            </a:r>
            <a:r>
              <a:rPr sz="1900" spc="-15" dirty="0">
                <a:solidFill>
                  <a:srgbClr val="404040"/>
                </a:solidFill>
                <a:latin typeface="Cambria" panose="02040503050406030204" pitchFamily="18" charset="0"/>
                <a:ea typeface="Cambria" panose="02040503050406030204" pitchFamily="18" charset="0"/>
                <a:cs typeface="Calisto MT"/>
              </a:rPr>
              <a:t>ious</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with</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perfo</a:t>
            </a:r>
            <a:r>
              <a:rPr sz="1900" spc="20" dirty="0">
                <a:solidFill>
                  <a:srgbClr val="404040"/>
                </a:solidFill>
                <a:latin typeface="Cambria" panose="02040503050406030204" pitchFamily="18" charset="0"/>
                <a:ea typeface="Cambria" panose="02040503050406030204" pitchFamily="18" charset="0"/>
                <a:cs typeface="Calisto MT"/>
              </a:rPr>
              <a:t>r</a:t>
            </a:r>
            <a:r>
              <a:rPr sz="1900" dirty="0">
                <a:solidFill>
                  <a:srgbClr val="404040"/>
                </a:solidFill>
                <a:latin typeface="Cambria" panose="02040503050406030204" pitchFamily="18" charset="0"/>
                <a:ea typeface="Cambria" panose="02040503050406030204" pitchFamily="18" charset="0"/>
                <a:cs typeface="Calisto MT"/>
              </a:rPr>
              <a:t>ma</a:t>
            </a:r>
            <a:r>
              <a:rPr sz="1900" spc="-15" dirty="0">
                <a:solidFill>
                  <a:srgbClr val="404040"/>
                </a:solidFill>
                <a:latin typeface="Cambria" panose="02040503050406030204" pitchFamily="18" charset="0"/>
                <a:ea typeface="Cambria" panose="02040503050406030204" pitchFamily="18" charset="0"/>
                <a:cs typeface="Calisto MT"/>
              </a:rPr>
              <a:t>n</a:t>
            </a:r>
            <a:r>
              <a:rPr sz="1900" spc="-5" dirty="0">
                <a:solidFill>
                  <a:srgbClr val="404040"/>
                </a:solidFill>
                <a:latin typeface="Cambria" panose="02040503050406030204" pitchFamily="18" charset="0"/>
                <a:ea typeface="Cambria" panose="02040503050406030204" pitchFamily="18" charset="0"/>
                <a:cs typeface="Calisto MT"/>
              </a:rPr>
              <a:t>c</a:t>
            </a:r>
            <a:r>
              <a:rPr sz="1900" spc="-120" dirty="0">
                <a:solidFill>
                  <a:srgbClr val="404040"/>
                </a:solidFill>
                <a:latin typeface="Cambria" panose="02040503050406030204" pitchFamily="18" charset="0"/>
                <a:ea typeface="Cambria" panose="02040503050406030204" pitchFamily="18" charset="0"/>
                <a:cs typeface="Calisto MT"/>
              </a:rPr>
              <a:t>e</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nxious</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bout</a:t>
            </a:r>
            <a:r>
              <a:rPr sz="1900" spc="-10"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	</a:t>
            </a:r>
            <a:r>
              <a:rPr sz="1900" spc="-35" dirty="0">
                <a:solidFill>
                  <a:srgbClr val="404040"/>
                </a:solidFill>
                <a:latin typeface="Cambria" panose="02040503050406030204" pitchFamily="18" charset="0"/>
                <a:ea typeface="Cambria" panose="02040503050406030204" pitchFamily="18" charset="0"/>
                <a:cs typeface="Calisto MT"/>
              </a:rPr>
              <a:t>e</a:t>
            </a:r>
            <a:r>
              <a:rPr sz="1900" spc="-70" dirty="0">
                <a:solidFill>
                  <a:srgbClr val="404040"/>
                </a:solidFill>
                <a:latin typeface="Cambria" panose="02040503050406030204" pitchFamily="18" charset="0"/>
                <a:ea typeface="Cambria" panose="02040503050406030204" pitchFamily="18" charset="0"/>
                <a:cs typeface="Calisto MT"/>
              </a:rPr>
              <a:t>v</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lu</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tion,</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shows</a:t>
            </a:r>
            <a:r>
              <a:rPr sz="1900" spc="-5" dirty="0">
                <a:solidFill>
                  <a:srgbClr val="404040"/>
                </a:solidFill>
                <a:latin typeface="Cambria" panose="02040503050406030204" pitchFamily="18" charset="0"/>
                <a:ea typeface="Cambria" panose="02040503050406030204" pitchFamily="18" charset="0"/>
                <a:cs typeface="Calisto MT"/>
              </a:rPr>
              <a:t> c</a:t>
            </a:r>
            <a:r>
              <a:rPr sz="1900" spc="-15" dirty="0">
                <a:solidFill>
                  <a:srgbClr val="404040"/>
                </a:solidFill>
                <a:latin typeface="Cambria" panose="02040503050406030204" pitchFamily="18" charset="0"/>
                <a:ea typeface="Cambria" panose="02040503050406030204" pitchFamily="18" charset="0"/>
                <a:cs typeface="Calisto MT"/>
              </a:rPr>
              <a:t>onfusion</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bout</a:t>
            </a:r>
            <a:r>
              <a:rPr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ppropri</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e </a:t>
            </a:r>
            <a:r>
              <a:rPr sz="1900" spc="-15" dirty="0">
                <a:solidFill>
                  <a:srgbClr val="404040"/>
                </a:solidFill>
                <a:latin typeface="Cambria" panose="02040503050406030204" pitchFamily="18" charset="0"/>
                <a:ea typeface="Cambria" panose="02040503050406030204" pitchFamily="18" charset="0"/>
                <a:cs typeface="Calisto MT"/>
              </a:rPr>
              <a:t>beh</a:t>
            </a:r>
            <a:r>
              <a:rPr sz="1900" spc="-11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viors for</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profession</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l</a:t>
            </a:r>
            <a:r>
              <a:rPr sz="1900" spc="-100" dirty="0">
                <a:solidFill>
                  <a:srgbClr val="404040"/>
                </a:solidFill>
                <a:latin typeface="Cambria" panose="02040503050406030204" pitchFamily="18" charset="0"/>
                <a:ea typeface="Cambria" panose="02040503050406030204" pitchFamily="18" charset="0"/>
                <a:cs typeface="Calisto MT"/>
              </a:rPr>
              <a:t>s</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dis</a:t>
            </a:r>
            <a:r>
              <a:rPr sz="1900" spc="-5" dirty="0">
                <a:solidFill>
                  <a:srgbClr val="404040"/>
                </a:solidFill>
                <a:latin typeface="Cambria" panose="02040503050406030204" pitchFamily="18" charset="0"/>
                <a:ea typeface="Cambria" panose="02040503050406030204" pitchFamily="18" charset="0"/>
                <a:cs typeface="Calisto MT"/>
              </a:rPr>
              <a:t>c</a:t>
            </a:r>
            <a:r>
              <a:rPr sz="1900" dirty="0">
                <a:solidFill>
                  <a:srgbClr val="404040"/>
                </a:solidFill>
                <a:latin typeface="Cambria" panose="02040503050406030204" pitchFamily="18" charset="0"/>
                <a:ea typeface="Cambria" panose="02040503050406030204" pitchFamily="18" charset="0"/>
                <a:cs typeface="Calisto MT"/>
              </a:rPr>
              <a:t>om</a:t>
            </a:r>
            <a:r>
              <a:rPr sz="1900" spc="-15" dirty="0">
                <a:solidFill>
                  <a:srgbClr val="404040"/>
                </a:solidFill>
                <a:latin typeface="Cambria" panose="02040503050406030204" pitchFamily="18" charset="0"/>
                <a:ea typeface="Cambria" panose="02040503050406030204" pitchFamily="18" charset="0"/>
                <a:cs typeface="Calisto MT"/>
              </a:rPr>
              <a:t>fo</a:t>
            </a:r>
            <a:r>
              <a:rPr sz="1900" spc="40" dirty="0">
                <a:solidFill>
                  <a:srgbClr val="404040"/>
                </a:solidFill>
                <a:latin typeface="Cambria" panose="02040503050406030204" pitchFamily="18" charset="0"/>
                <a:ea typeface="Cambria" panose="02040503050406030204" pitchFamily="18" charset="0"/>
                <a:cs typeface="Calisto MT"/>
              </a:rPr>
              <a:t>r</a:t>
            </a:r>
            <a:r>
              <a:rPr sz="1900" spc="-10" dirty="0">
                <a:solidFill>
                  <a:srgbClr val="404040"/>
                </a:solidFill>
                <a:latin typeface="Cambria" panose="02040503050406030204" pitchFamily="18" charset="0"/>
                <a:ea typeface="Cambria" panose="02040503050406030204" pitchFamily="18" charset="0"/>
                <a:cs typeface="Calisto MT"/>
              </a:rPr>
              <a:t>t</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m</a:t>
            </a:r>
            <a:r>
              <a:rPr sz="1900" spc="-15" dirty="0">
                <a:solidFill>
                  <a:srgbClr val="404040"/>
                </a:solidFill>
                <a:latin typeface="Cambria" panose="02040503050406030204" pitchFamily="18" charset="0"/>
                <a:ea typeface="Cambria" panose="02040503050406030204" pitchFamily="18" charset="0"/>
                <a:cs typeface="Calisto MT"/>
              </a:rPr>
              <a:t>ot</a:t>
            </a:r>
            <a:r>
              <a:rPr sz="1900" spc="-50" dirty="0">
                <a:solidFill>
                  <a:srgbClr val="404040"/>
                </a:solidFill>
                <a:latin typeface="Cambria" panose="02040503050406030204" pitchFamily="18" charset="0"/>
                <a:ea typeface="Cambria" panose="02040503050406030204" pitchFamily="18" charset="0"/>
                <a:cs typeface="Calisto MT"/>
              </a:rPr>
              <a:t>i</a:t>
            </a:r>
            <a:r>
              <a:rPr sz="1900" spc="-70" dirty="0">
                <a:solidFill>
                  <a:srgbClr val="404040"/>
                </a:solidFill>
                <a:latin typeface="Cambria" panose="02040503050406030204" pitchFamily="18" charset="0"/>
                <a:ea typeface="Cambria" panose="02040503050406030204" pitchFamily="18" charset="0"/>
                <a:cs typeface="Calisto MT"/>
              </a:rPr>
              <a:t>v</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tes </a:t>
            </a:r>
            <a:r>
              <a:rPr sz="1900" dirty="0">
                <a:solidFill>
                  <a:srgbClr val="404040"/>
                </a:solidFill>
                <a:latin typeface="Cambria" panose="02040503050406030204" pitchFamily="18" charset="0"/>
                <a:ea typeface="Cambria" panose="02040503050406030204" pitchFamily="18" charset="0"/>
                <a:cs typeface="Calisto MT"/>
              </a:rPr>
              <a:t>a</a:t>
            </a:r>
            <a:r>
              <a:rPr sz="1900" spc="-5" dirty="0">
                <a:solidFill>
                  <a:srgbClr val="404040"/>
                </a:solidFill>
                <a:latin typeface="Cambria" panose="02040503050406030204" pitchFamily="18" charset="0"/>
                <a:ea typeface="Cambria" panose="02040503050406030204" pitchFamily="18" charset="0"/>
                <a:cs typeface="Calisto MT"/>
              </a:rPr>
              <a:t>c</a:t>
            </a:r>
            <a:r>
              <a:rPr sz="1900" spc="-10" dirty="0">
                <a:solidFill>
                  <a:srgbClr val="404040"/>
                </a:solidFill>
                <a:latin typeface="Cambria" panose="02040503050406030204" pitchFamily="18" charset="0"/>
                <a:ea typeface="Cambria" panose="02040503050406030204" pitchFamily="18" charset="0"/>
                <a:cs typeface="Calisto MT"/>
              </a:rPr>
              <a:t>tion</a:t>
            </a:r>
            <a:r>
              <a:rPr sz="1900" spc="-100" dirty="0">
                <a:solidFill>
                  <a:srgbClr val="404040"/>
                </a:solidFill>
                <a:latin typeface="Cambria" panose="02040503050406030204" pitchFamily="18" charset="0"/>
                <a:ea typeface="Cambria" panose="02040503050406030204" pitchFamily="18" charset="0"/>
                <a:cs typeface="Calisto MT"/>
              </a:rPr>
              <a:t>s</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hi</a:t>
            </a:r>
            <a:r>
              <a:rPr sz="1900" dirty="0">
                <a:solidFill>
                  <a:srgbClr val="404040"/>
                </a:solidFill>
                <a:latin typeface="Cambria" panose="02040503050406030204" pitchFamily="18" charset="0"/>
                <a:ea typeface="Cambria" panose="02040503050406030204" pitchFamily="18" charset="0"/>
                <a:cs typeface="Calisto MT"/>
              </a:rPr>
              <a:t>g</a:t>
            </a:r>
            <a:r>
              <a:rPr sz="1900" spc="-15" dirty="0">
                <a:solidFill>
                  <a:srgbClr val="404040"/>
                </a:solidFill>
                <a:latin typeface="Cambria" panose="02040503050406030204" pitchFamily="18" charset="0"/>
                <a:ea typeface="Cambria" panose="02040503050406030204" pitchFamily="18" charset="0"/>
                <a:cs typeface="Calisto MT"/>
              </a:rPr>
              <a:t>h</a:t>
            </a:r>
            <a:r>
              <a:rPr sz="1900" spc="-65" dirty="0">
                <a:solidFill>
                  <a:srgbClr val="404040"/>
                </a:solidFill>
                <a:latin typeface="Cambria" panose="02040503050406030204" pitchFamily="18" charset="0"/>
                <a:ea typeface="Cambria" panose="02040503050406030204" pitchFamily="18" charset="0"/>
                <a:cs typeface="Calisto MT"/>
              </a:rPr>
              <a:t>l</a:t>
            </a:r>
            <a:r>
              <a:rPr sz="1900" spc="-15" dirty="0">
                <a:solidFill>
                  <a:srgbClr val="404040"/>
                </a:solidFill>
                <a:latin typeface="Cambria" panose="02040503050406030204" pitchFamily="18" charset="0"/>
                <a:ea typeface="Cambria" panose="02040503050406030204" pitchFamily="18" charset="0"/>
                <a:cs typeface="Calisto MT"/>
              </a:rPr>
              <a:t>y</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d</a:t>
            </a:r>
            <a:r>
              <a:rPr sz="1900" spc="30" dirty="0">
                <a:solidFill>
                  <a:srgbClr val="404040"/>
                </a:solidFill>
                <a:latin typeface="Cambria" panose="02040503050406030204" pitchFamily="18" charset="0"/>
                <a:ea typeface="Cambria" panose="02040503050406030204" pitchFamily="18" charset="0"/>
                <a:cs typeface="Calisto MT"/>
              </a:rPr>
              <a:t>e</a:t>
            </a:r>
            <a:r>
              <a:rPr sz="1900" spc="-15" dirty="0">
                <a:solidFill>
                  <a:srgbClr val="404040"/>
                </a:solidFill>
                <a:latin typeface="Cambria" panose="02040503050406030204" pitchFamily="18" charset="0"/>
                <a:ea typeface="Cambria" panose="02040503050406030204" pitchFamily="18" charset="0"/>
                <a:cs typeface="Calisto MT"/>
              </a:rPr>
              <a:t>pendent</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on</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m</a:t>
            </a:r>
            <a:r>
              <a:rPr sz="1900" spc="-15" dirty="0">
                <a:solidFill>
                  <a:srgbClr val="404040"/>
                </a:solidFill>
                <a:latin typeface="Cambria" panose="02040503050406030204" pitchFamily="18" charset="0"/>
                <a:ea typeface="Cambria" panose="02040503050406030204" pitchFamily="18" charset="0"/>
                <a:cs typeface="Calisto MT"/>
              </a:rPr>
              <a:t>odelin</a:t>
            </a:r>
            <a:r>
              <a:rPr sz="1900" dirty="0">
                <a:solidFill>
                  <a:srgbClr val="404040"/>
                </a:solidFill>
                <a:latin typeface="Cambria" panose="02040503050406030204" pitchFamily="18" charset="0"/>
                <a:ea typeface="Cambria" panose="02040503050406030204" pitchFamily="18" charset="0"/>
                <a:cs typeface="Calisto MT"/>
              </a:rPr>
              <a:t>g</a:t>
            </a:r>
            <a:r>
              <a:rPr sz="19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nd</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di</a:t>
            </a:r>
            <a:r>
              <a:rPr sz="1900" dirty="0">
                <a:solidFill>
                  <a:srgbClr val="404040"/>
                </a:solidFill>
                <a:latin typeface="Cambria" panose="02040503050406030204" pitchFamily="18" charset="0"/>
                <a:ea typeface="Cambria" panose="02040503050406030204" pitchFamily="18" charset="0"/>
                <a:cs typeface="Calisto MT"/>
              </a:rPr>
              <a:t>re</a:t>
            </a:r>
            <a:r>
              <a:rPr sz="1900" spc="-5" dirty="0">
                <a:solidFill>
                  <a:srgbClr val="404040"/>
                </a:solidFill>
                <a:latin typeface="Cambria" panose="02040503050406030204" pitchFamily="18" charset="0"/>
                <a:ea typeface="Cambria" panose="02040503050406030204" pitchFamily="18" charset="0"/>
                <a:cs typeface="Calisto MT"/>
              </a:rPr>
              <a:t>c</a:t>
            </a:r>
            <a:r>
              <a:rPr sz="1900" spc="-10" dirty="0">
                <a:solidFill>
                  <a:srgbClr val="404040"/>
                </a:solidFill>
                <a:latin typeface="Cambria" panose="02040503050406030204" pitchFamily="18" charset="0"/>
                <a:ea typeface="Cambria" panose="02040503050406030204" pitchFamily="18" charset="0"/>
                <a:cs typeface="Calisto MT"/>
              </a:rPr>
              <a:t>t</a:t>
            </a:r>
            <a:r>
              <a:rPr sz="1900" spc="-50" dirty="0">
                <a:solidFill>
                  <a:srgbClr val="404040"/>
                </a:solidFill>
                <a:latin typeface="Cambria" panose="02040503050406030204" pitchFamily="18" charset="0"/>
                <a:ea typeface="Cambria" panose="02040503050406030204" pitchFamily="18" charset="0"/>
                <a:cs typeface="Calisto MT"/>
              </a:rPr>
              <a:t>i</a:t>
            </a:r>
            <a:r>
              <a:rPr sz="1900" spc="-70" dirty="0">
                <a:solidFill>
                  <a:srgbClr val="404040"/>
                </a:solidFill>
                <a:latin typeface="Cambria" panose="02040503050406030204" pitchFamily="18" charset="0"/>
                <a:ea typeface="Cambria" panose="02040503050406030204" pitchFamily="18" charset="0"/>
                <a:cs typeface="Calisto MT"/>
              </a:rPr>
              <a:t>v</a:t>
            </a:r>
            <a:r>
              <a:rPr sz="1900" dirty="0">
                <a:solidFill>
                  <a:srgbClr val="404040"/>
                </a:solidFill>
                <a:latin typeface="Cambria" panose="02040503050406030204" pitchFamily="18" charset="0"/>
                <a:ea typeface="Cambria" panose="02040503050406030204" pitchFamily="18" charset="0"/>
                <a:cs typeface="Calisto MT"/>
              </a:rPr>
              <a:t>e </a:t>
            </a:r>
            <a:r>
              <a:rPr sz="1900" spc="-10" dirty="0">
                <a:solidFill>
                  <a:srgbClr val="404040"/>
                </a:solidFill>
                <a:latin typeface="Cambria" panose="02040503050406030204" pitchFamily="18" charset="0"/>
                <a:ea typeface="Cambria" panose="02040503050406030204" pitchFamily="18" charset="0"/>
                <a:cs typeface="Calisto MT"/>
              </a:rPr>
              <a:t>in</a:t>
            </a:r>
            <a:r>
              <a:rPr sz="19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sup</a:t>
            </a:r>
            <a:r>
              <a:rPr sz="1900" dirty="0">
                <a:solidFill>
                  <a:srgbClr val="404040"/>
                </a:solidFill>
                <a:latin typeface="Cambria" panose="02040503050406030204" pitchFamily="18" charset="0"/>
                <a:ea typeface="Cambria" panose="02040503050406030204" pitchFamily="18" charset="0"/>
                <a:cs typeface="Calisto MT"/>
              </a:rPr>
              <a:t>e</a:t>
            </a:r>
            <a:r>
              <a:rPr sz="1900" spc="65" dirty="0">
                <a:solidFill>
                  <a:srgbClr val="404040"/>
                </a:solidFill>
                <a:latin typeface="Cambria" panose="02040503050406030204" pitchFamily="18" charset="0"/>
                <a:ea typeface="Cambria" panose="02040503050406030204" pitchFamily="18" charset="0"/>
                <a:cs typeface="Calisto MT"/>
              </a:rPr>
              <a:t>r</a:t>
            </a:r>
            <a:r>
              <a:rPr sz="1900" spc="-15" dirty="0">
                <a:solidFill>
                  <a:srgbClr val="404040"/>
                </a:solidFill>
                <a:latin typeface="Cambria" panose="02040503050406030204" pitchFamily="18" charset="0"/>
                <a:ea typeface="Cambria" panose="02040503050406030204" pitchFamily="18" charset="0"/>
                <a:cs typeface="Calisto MT"/>
              </a:rPr>
              <a:t>vision</a:t>
            </a:r>
            <a:endParaRPr lang="en-US" sz="1900" spc="-15" dirty="0">
              <a:solidFill>
                <a:srgbClr val="404040"/>
              </a:solidFill>
              <a:latin typeface="Cambria" panose="02040503050406030204" pitchFamily="18" charset="0"/>
              <a:ea typeface="Cambria" panose="02040503050406030204" pitchFamily="18" charset="0"/>
              <a:cs typeface="Calisto MT"/>
            </a:endParaRPr>
          </a:p>
          <a:p>
            <a:pPr marL="12700" marR="5080">
              <a:buClr>
                <a:srgbClr val="404040"/>
              </a:buClr>
              <a:tabLst>
                <a:tab pos="355600" algn="l"/>
              </a:tabLst>
            </a:pPr>
            <a:r>
              <a:rPr lang="en-US" sz="2000" b="1" spc="-20" dirty="0">
                <a:solidFill>
                  <a:srgbClr val="404040"/>
                </a:solidFill>
                <a:latin typeface="Cambria" panose="02040503050406030204" pitchFamily="18" charset="0"/>
                <a:ea typeface="Cambria" panose="02040503050406030204" pitchFamily="18" charset="0"/>
                <a:cs typeface="Calisto MT"/>
              </a:rPr>
              <a:t>L</a:t>
            </a:r>
            <a:r>
              <a:rPr lang="en-US" sz="2000" b="1" spc="-35" dirty="0">
                <a:solidFill>
                  <a:srgbClr val="404040"/>
                </a:solidFill>
                <a:latin typeface="Cambria" panose="02040503050406030204" pitchFamily="18" charset="0"/>
                <a:ea typeface="Cambria" panose="02040503050406030204" pitchFamily="18" charset="0"/>
                <a:cs typeface="Calisto MT"/>
              </a:rPr>
              <a:t>e</a:t>
            </a:r>
            <a:r>
              <a:rPr lang="en-US" sz="2000" b="1" spc="-70" dirty="0">
                <a:solidFill>
                  <a:srgbClr val="404040"/>
                </a:solidFill>
                <a:latin typeface="Cambria" panose="02040503050406030204" pitchFamily="18" charset="0"/>
                <a:ea typeface="Cambria" panose="02040503050406030204" pitchFamily="18" charset="0"/>
                <a:cs typeface="Calisto MT"/>
              </a:rPr>
              <a:t>v</a:t>
            </a:r>
            <a:r>
              <a:rPr lang="en-US" sz="2000" b="1" dirty="0">
                <a:solidFill>
                  <a:srgbClr val="404040"/>
                </a:solidFill>
                <a:latin typeface="Cambria" panose="02040503050406030204" pitchFamily="18" charset="0"/>
                <a:ea typeface="Cambria" panose="02040503050406030204" pitchFamily="18" charset="0"/>
                <a:cs typeface="Calisto MT"/>
              </a:rPr>
              <a:t>el</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2</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Sup</a:t>
            </a:r>
            <a:r>
              <a:rPr lang="en-US" sz="2000" b="1" dirty="0">
                <a:solidFill>
                  <a:srgbClr val="404040"/>
                </a:solidFill>
                <a:latin typeface="Cambria" panose="02040503050406030204" pitchFamily="18" charset="0"/>
                <a:ea typeface="Cambria" panose="02040503050406030204" pitchFamily="18" charset="0"/>
                <a:cs typeface="Calisto MT"/>
              </a:rPr>
              <a:t>e</a:t>
            </a:r>
            <a:r>
              <a:rPr lang="en-US" sz="2000" b="1" spc="65" dirty="0">
                <a:solidFill>
                  <a:srgbClr val="404040"/>
                </a:solidFill>
                <a:latin typeface="Cambria" panose="02040503050406030204" pitchFamily="18" charset="0"/>
                <a:ea typeface="Cambria" panose="02040503050406030204" pitchFamily="18" charset="0"/>
                <a:cs typeface="Calisto MT"/>
              </a:rPr>
              <a:t>r</a:t>
            </a:r>
            <a:r>
              <a:rPr lang="en-US" sz="2000" b="1" spc="-10" dirty="0">
                <a:solidFill>
                  <a:srgbClr val="404040"/>
                </a:solidFill>
                <a:latin typeface="Cambria" panose="02040503050406030204" pitchFamily="18" charset="0"/>
                <a:ea typeface="Cambria" panose="02040503050406030204" pitchFamily="18" charset="0"/>
                <a:cs typeface="Calisto MT"/>
              </a:rPr>
              <a:t>visee</a:t>
            </a:r>
            <a:r>
              <a:rPr lang="en-US" sz="2000" spc="-10" dirty="0">
                <a:solidFill>
                  <a:srgbClr val="404040"/>
                </a:solidFill>
                <a:latin typeface="Cambria" panose="02040503050406030204" pitchFamily="18" charset="0"/>
                <a:ea typeface="Cambria" panose="02040503050406030204" pitchFamily="18" charset="0"/>
                <a:cs typeface="Calisto MT"/>
              </a:rPr>
              <a:t>:</a:t>
            </a:r>
            <a:r>
              <a:rPr lang="en-US" sz="2000" spc="-5" dirty="0">
                <a:solidFill>
                  <a:srgbClr val="404040"/>
                </a:solidFill>
                <a:latin typeface="Cambria" panose="02040503050406030204" pitchFamily="18" charset="0"/>
                <a:ea typeface="Cambria" panose="02040503050406030204" pitchFamily="18" charset="0"/>
                <a:cs typeface="Calisto MT"/>
              </a:rPr>
              <a:t> </a:t>
            </a:r>
          </a:p>
          <a:p>
            <a:pPr marL="12700" marR="5080">
              <a:buClr>
                <a:srgbClr val="404040"/>
              </a:buClr>
              <a:tabLst>
                <a:tab pos="355600" algn="l"/>
              </a:tabLst>
            </a:pPr>
            <a:r>
              <a:rPr lang="en-US" sz="20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Whiles understand and is </a:t>
            </a:r>
            <a:r>
              <a:rPr lang="en-US" sz="1900" spc="-105" dirty="0">
                <a:solidFill>
                  <a:srgbClr val="404040"/>
                </a:solidFill>
                <a:latin typeface="Cambria" panose="02040503050406030204" pitchFamily="18" charset="0"/>
                <a:ea typeface="Cambria" panose="02040503050406030204" pitchFamily="18" charset="0"/>
                <a:cs typeface="Calisto MT"/>
              </a:rPr>
              <a:t>a</a:t>
            </a:r>
            <a:r>
              <a:rPr lang="en-US" sz="1900" spc="-75" dirty="0">
                <a:solidFill>
                  <a:srgbClr val="404040"/>
                </a:solidFill>
                <a:latin typeface="Cambria" panose="02040503050406030204" pitchFamily="18" charset="0"/>
                <a:ea typeface="Cambria" panose="02040503050406030204" pitchFamily="18" charset="0"/>
                <a:cs typeface="Calisto MT"/>
              </a:rPr>
              <a:t>w</a:t>
            </a:r>
            <a:r>
              <a:rPr lang="en-US" sz="1900" dirty="0">
                <a:solidFill>
                  <a:srgbClr val="404040"/>
                </a:solidFill>
                <a:latin typeface="Cambria" panose="02040503050406030204" pitchFamily="18" charset="0"/>
                <a:ea typeface="Cambria" panose="02040503050406030204" pitchFamily="18" charset="0"/>
                <a:cs typeface="Calisto MT"/>
              </a:rPr>
              <a:t>are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of</a:t>
            </a:r>
            <a:r>
              <a:rPr lang="en-US" sz="1900" spc="254"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th</a:t>
            </a:r>
            <a:r>
              <a:rPr lang="en-US" sz="1900" dirty="0">
                <a:solidFill>
                  <a:srgbClr val="404040"/>
                </a:solidFill>
                <a:latin typeface="Cambria" panose="02040503050406030204" pitchFamily="18" charset="0"/>
                <a:ea typeface="Cambria" panose="02040503050406030204" pitchFamily="18" charset="0"/>
                <a:cs typeface="Calisto MT"/>
              </a:rPr>
              <a:t>e </a:t>
            </a:r>
            <a:r>
              <a:rPr lang="en-US" sz="1900" spc="-60" dirty="0">
                <a:solidFill>
                  <a:srgbClr val="404040"/>
                </a:solidFill>
                <a:latin typeface="Cambria" panose="02040503050406030204" pitchFamily="18" charset="0"/>
                <a:ea typeface="Cambria" panose="02040503050406030204" pitchFamily="18" charset="0"/>
                <a:cs typeface="Calisto MT"/>
              </a:rPr>
              <a:t>w</a:t>
            </a:r>
            <a:r>
              <a:rPr lang="en-US" sz="1900" spc="-10" dirty="0">
                <a:solidFill>
                  <a:srgbClr val="404040"/>
                </a:solidFill>
                <a:latin typeface="Cambria" panose="02040503050406030204" pitchFamily="18" charset="0"/>
                <a:ea typeface="Cambria" panose="02040503050406030204" pitchFamily="18" charset="0"/>
                <a:cs typeface="Calisto MT"/>
              </a:rPr>
              <a:t>orl</a:t>
            </a:r>
            <a:r>
              <a:rPr lang="en-US" sz="1900" spc="-70" dirty="0">
                <a:solidFill>
                  <a:srgbClr val="404040"/>
                </a:solidFill>
                <a:latin typeface="Cambria" panose="02040503050406030204" pitchFamily="18" charset="0"/>
                <a:ea typeface="Cambria" panose="02040503050406030204" pitchFamily="18" charset="0"/>
                <a:cs typeface="Calisto MT"/>
              </a:rPr>
              <a:t>d</a:t>
            </a:r>
            <a:r>
              <a:rPr lang="en-US" sz="1900" spc="-10" dirty="0">
                <a:solidFill>
                  <a:srgbClr val="404040"/>
                </a:solidFill>
                <a:latin typeface="Cambria" panose="02040503050406030204" pitchFamily="18" charset="0"/>
                <a:ea typeface="Cambria" panose="02040503050406030204" pitchFamily="18" charset="0"/>
                <a:cs typeface="Calisto MT"/>
              </a:rPr>
              <a:t>vi</a:t>
            </a:r>
            <a:r>
              <a:rPr lang="en-US" sz="1900" spc="-35" dirty="0">
                <a:solidFill>
                  <a:srgbClr val="404040"/>
                </a:solidFill>
                <a:latin typeface="Cambria" panose="02040503050406030204" pitchFamily="18" charset="0"/>
                <a:ea typeface="Cambria" panose="02040503050406030204" pitchFamily="18" charset="0"/>
                <a:cs typeface="Calisto MT"/>
              </a:rPr>
              <a:t>e</a:t>
            </a:r>
            <a:r>
              <a:rPr lang="en-US" sz="1900" spc="-20" dirty="0">
                <a:solidFill>
                  <a:srgbClr val="404040"/>
                </a:solidFill>
                <a:latin typeface="Cambria" panose="02040503050406030204" pitchFamily="18" charset="0"/>
                <a:ea typeface="Cambria" panose="02040503050406030204" pitchFamily="18" charset="0"/>
                <a:cs typeface="Calisto MT"/>
              </a:rPr>
              <a:t>w</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of</a:t>
            </a:r>
            <a:r>
              <a:rPr lang="en-US" sz="1900" spc="254"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th</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0" dirty="0">
                <a:solidFill>
                  <a:srgbClr val="404040"/>
                </a:solidFill>
                <a:latin typeface="Cambria" panose="02040503050406030204" pitchFamily="18" charset="0"/>
                <a:ea typeface="Cambria" panose="02040503050406030204" pitchFamily="18" charset="0"/>
                <a:cs typeface="Calisto MT"/>
              </a:rPr>
              <a:t>lient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st</a:t>
            </a:r>
            <a:r>
              <a:rPr lang="en-US" sz="1900" spc="65" dirty="0">
                <a:solidFill>
                  <a:srgbClr val="404040"/>
                </a:solidFill>
                <a:latin typeface="Cambria" panose="02040503050406030204" pitchFamily="18" charset="0"/>
                <a:ea typeface="Cambria" panose="02040503050406030204" pitchFamily="18" charset="0"/>
                <a:cs typeface="Calisto MT"/>
              </a:rPr>
              <a:t>r</a:t>
            </a:r>
            <a:r>
              <a:rPr lang="en-US" sz="1900" spc="-15" dirty="0">
                <a:solidFill>
                  <a:srgbClr val="404040"/>
                </a:solidFill>
                <a:latin typeface="Cambria" panose="02040503050406030204" pitchFamily="18" charset="0"/>
                <a:ea typeface="Cambria" panose="02040503050406030204" pitchFamily="18" charset="0"/>
                <a:cs typeface="Calisto MT"/>
              </a:rPr>
              <a:t>u</a:t>
            </a:r>
            <a:r>
              <a:rPr lang="en-US" sz="1900" dirty="0">
                <a:solidFill>
                  <a:srgbClr val="404040"/>
                </a:solidFill>
                <a:latin typeface="Cambria" panose="02040503050406030204" pitchFamily="18" charset="0"/>
                <a:ea typeface="Cambria" panose="02040503050406030204" pitchFamily="18" charset="0"/>
                <a:cs typeface="Calisto MT"/>
              </a:rPr>
              <a:t>ggles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ret</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in obj</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10" dirty="0">
                <a:solidFill>
                  <a:srgbClr val="404040"/>
                </a:solidFill>
                <a:latin typeface="Cambria" panose="02040503050406030204" pitchFamily="18" charset="0"/>
                <a:ea typeface="Cambria" panose="02040503050406030204" pitchFamily="18" charset="0"/>
                <a:cs typeface="Calisto MT"/>
              </a:rPr>
              <a:t>ve,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increased</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5" dirty="0">
                <a:solidFill>
                  <a:srgbClr val="404040"/>
                </a:solidFill>
                <a:latin typeface="Cambria" panose="02040503050406030204" pitchFamily="18" charset="0"/>
                <a:ea typeface="Cambria" panose="02040503050406030204" pitchFamily="18" charset="0"/>
                <a:cs typeface="Calisto MT"/>
              </a:rPr>
              <a:t>onfidence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bility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em</a:t>
            </a:r>
            <a:r>
              <a:rPr lang="en-US" sz="1900" spc="-15" dirty="0">
                <a:solidFill>
                  <a:srgbClr val="404040"/>
                </a:solidFill>
                <a:latin typeface="Cambria" panose="02040503050406030204" pitchFamily="18" charset="0"/>
                <a:ea typeface="Cambria" panose="02040503050406030204" pitchFamily="18" charset="0"/>
                <a:cs typeface="Calisto MT"/>
              </a:rPr>
              <a:t>p</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thi</a:t>
            </a:r>
            <a:r>
              <a:rPr lang="en-US" sz="1900" spc="-5" dirty="0">
                <a:solidFill>
                  <a:srgbClr val="404040"/>
                </a:solidFill>
                <a:latin typeface="Cambria" panose="02040503050406030204" pitchFamily="18" charset="0"/>
                <a:ea typeface="Cambria" panose="02040503050406030204" pitchFamily="18" charset="0"/>
                <a:cs typeface="Calisto MT"/>
              </a:rPr>
              <a:t>ze</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increased 	</a:t>
            </a:r>
            <a:r>
              <a:rPr lang="en-US" sz="1900" spc="-15" dirty="0">
                <a:solidFill>
                  <a:srgbClr val="404040"/>
                </a:solidFill>
                <a:latin typeface="Cambria" panose="02040503050406030204" pitchFamily="18" charset="0"/>
                <a:ea typeface="Cambria" panose="02040503050406030204" pitchFamily="18" charset="0"/>
                <a:cs typeface="Calisto MT"/>
              </a:rPr>
              <a:t>engagement</a:t>
            </a:r>
            <a:r>
              <a:rPr lang="en-US" sz="1900" spc="-35" dirty="0">
                <a:solidFill>
                  <a:srgbClr val="404040"/>
                </a:solidFill>
                <a:latin typeface="Cambria" panose="02040503050406030204" pitchFamily="18" charset="0"/>
                <a:ea typeface="Cambria" panose="02040503050406030204" pitchFamily="18" charset="0"/>
                <a:cs typeface="Calisto MT"/>
              </a:rPr>
              <a:t> in the supervision</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a:t>
            </a:r>
            <a:r>
              <a:rPr lang="en-US" sz="1900" dirty="0">
                <a:solidFill>
                  <a:srgbClr val="404040"/>
                </a:solidFill>
                <a:latin typeface="Cambria" panose="02040503050406030204" pitchFamily="18" charset="0"/>
                <a:ea typeface="Cambria" panose="02040503050406030204" pitchFamily="18" charset="0"/>
                <a:cs typeface="Calisto MT"/>
              </a:rPr>
              <a:t>roc</a:t>
            </a:r>
            <a:r>
              <a:rPr lang="en-US" sz="1900" spc="-10" dirty="0">
                <a:solidFill>
                  <a:srgbClr val="404040"/>
                </a:solidFill>
                <a:latin typeface="Cambria" panose="02040503050406030204" pitchFamily="18" charset="0"/>
                <a:ea typeface="Cambria" panose="02040503050406030204" pitchFamily="18" charset="0"/>
                <a:cs typeface="Calisto MT"/>
              </a:rPr>
              <a:t>ess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decreased </a:t>
            </a:r>
            <a:r>
              <a:rPr lang="en-US" sz="1900" spc="-15" dirty="0">
                <a:solidFill>
                  <a:srgbClr val="404040"/>
                </a:solidFill>
                <a:latin typeface="Cambria" panose="02040503050406030204" pitchFamily="18" charset="0"/>
                <a:ea typeface="Cambria" panose="02040503050406030204" pitchFamily="18" charset="0"/>
                <a:cs typeface="Calisto MT"/>
              </a:rPr>
              <a:t>preoccupation</a:t>
            </a:r>
            <a:r>
              <a:rPr lang="en-US" sz="1900"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with</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ind</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15" dirty="0">
                <a:solidFill>
                  <a:srgbClr val="404040"/>
                </a:solidFill>
                <a:latin typeface="Cambria" panose="02040503050406030204" pitchFamily="18" charset="0"/>
                <a:ea typeface="Cambria" panose="02040503050406030204" pitchFamily="18" charset="0"/>
                <a:cs typeface="Calisto MT"/>
              </a:rPr>
              <a:t>vidu</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perfo</a:t>
            </a:r>
            <a:r>
              <a:rPr lang="en-US" sz="1900" spc="20" dirty="0">
                <a:solidFill>
                  <a:srgbClr val="404040"/>
                </a:solidFill>
                <a:latin typeface="Cambria" panose="02040503050406030204" pitchFamily="18" charset="0"/>
                <a:ea typeface="Cambria" panose="02040503050406030204" pitchFamily="18" charset="0"/>
                <a:cs typeface="Calisto MT"/>
              </a:rPr>
              <a:t>r</a:t>
            </a:r>
            <a:r>
              <a:rPr lang="en-US" sz="1900" dirty="0">
                <a:solidFill>
                  <a:srgbClr val="404040"/>
                </a:solidFill>
                <a:latin typeface="Cambria" panose="02040503050406030204" pitchFamily="18" charset="0"/>
                <a:ea typeface="Cambria" panose="02040503050406030204" pitchFamily="18" charset="0"/>
                <a:cs typeface="Calisto MT"/>
              </a:rPr>
              <a:t>ma</a:t>
            </a:r>
            <a:r>
              <a:rPr lang="en-US" sz="1900" spc="-15" dirty="0">
                <a:solidFill>
                  <a:srgbClr val="404040"/>
                </a:solidFill>
                <a:latin typeface="Cambria" panose="02040503050406030204" pitchFamily="18" charset="0"/>
                <a:ea typeface="Cambria" panose="02040503050406030204" pitchFamily="18" charset="0"/>
                <a:cs typeface="Calisto MT"/>
              </a:rPr>
              <a:t>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20" dirty="0">
                <a:solidFill>
                  <a:srgbClr val="404040"/>
                </a:solidFill>
                <a:latin typeface="Cambria" panose="02040503050406030204" pitchFamily="18" charset="0"/>
                <a:ea typeface="Cambria" panose="02040503050406030204" pitchFamily="18" charset="0"/>
                <a:cs typeface="Calisto MT"/>
              </a:rPr>
              <a:t>e</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s</a:t>
            </a:r>
            <a:r>
              <a:rPr lang="en-US" sz="1900" dirty="0">
                <a:solidFill>
                  <a:srgbClr val="404040"/>
                </a:solidFill>
                <a:latin typeface="Cambria" panose="02040503050406030204" pitchFamily="18" charset="0"/>
                <a:ea typeface="Cambria" panose="02040503050406030204" pitchFamily="18" charset="0"/>
                <a:cs typeface="Calisto MT"/>
              </a:rPr>
              <a:t>om</a:t>
            </a:r>
            <a:r>
              <a:rPr lang="en-US" sz="1900" spc="-35" dirty="0">
                <a:solidFill>
                  <a:srgbClr val="404040"/>
                </a:solidFill>
                <a:latin typeface="Cambria" panose="02040503050406030204" pitchFamily="18" charset="0"/>
                <a:ea typeface="Cambria" panose="02040503050406030204" pitchFamily="18" charset="0"/>
                <a:cs typeface="Calisto MT"/>
              </a:rPr>
              <a:t>e</a:t>
            </a:r>
            <a:r>
              <a:rPr lang="en-US" sz="1900" spc="-20" dirty="0">
                <a:solidFill>
                  <a:srgbClr val="404040"/>
                </a:solidFill>
                <a:latin typeface="Cambria" panose="02040503050406030204" pitchFamily="18" charset="0"/>
                <a:ea typeface="Cambria" panose="02040503050406030204" pitchFamily="18" charset="0"/>
                <a:cs typeface="Calisto MT"/>
              </a:rPr>
              <a:t>wh</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30" dirty="0">
                <a:solidFill>
                  <a:srgbClr val="404040"/>
                </a:solidFill>
                <a:latin typeface="Cambria" panose="02040503050406030204" pitchFamily="18" charset="0"/>
                <a:ea typeface="Cambria" panose="02040503050406030204" pitchFamily="18" charset="0"/>
                <a:cs typeface="Calisto MT"/>
              </a:rPr>
              <a:t>r</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0" dirty="0">
                <a:solidFill>
                  <a:srgbClr val="404040"/>
                </a:solidFill>
                <a:latin typeface="Cambria" panose="02040503050406030204" pitchFamily="18" charset="0"/>
                <a:ea typeface="Cambria" panose="02040503050406030204" pitchFamily="18" charset="0"/>
                <a:cs typeface="Calisto MT"/>
              </a:rPr>
              <a:t>ti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ot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70" dirty="0">
                <a:solidFill>
                  <a:srgbClr val="404040"/>
                </a:solidFill>
                <a:latin typeface="Cambria" panose="02040503050406030204" pitchFamily="18" charset="0"/>
                <a:ea typeface="Cambria" panose="02040503050406030204" pitchFamily="18" charset="0"/>
                <a:cs typeface="Calisto MT"/>
              </a:rPr>
              <a:t>v</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ted,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can be </a:t>
            </a:r>
            <a:r>
              <a:rPr lang="en-US" sz="1900" spc="-70" dirty="0">
                <a:solidFill>
                  <a:srgbClr val="404040"/>
                </a:solidFill>
                <a:latin typeface="Cambria" panose="02040503050406030204" pitchFamily="18" charset="0"/>
                <a:ea typeface="Cambria" panose="02040503050406030204" pitchFamily="18" charset="0"/>
                <a:cs typeface="Calisto MT"/>
              </a:rPr>
              <a:t>ov</a:t>
            </a:r>
            <a:r>
              <a:rPr lang="en-US" sz="1900" spc="-15" dirty="0">
                <a:solidFill>
                  <a:srgbClr val="404040"/>
                </a:solidFill>
                <a:latin typeface="Cambria" panose="02040503050406030204" pitchFamily="18" charset="0"/>
                <a:ea typeface="Cambria" panose="02040503050406030204" pitchFamily="18" charset="0"/>
                <a:cs typeface="Calisto MT"/>
              </a:rPr>
              <a:t>erwh</a:t>
            </a:r>
            <a:r>
              <a:rPr lang="en-US" sz="1900" dirty="0">
                <a:solidFill>
                  <a:srgbClr val="404040"/>
                </a:solidFill>
                <a:latin typeface="Cambria" panose="02040503050406030204" pitchFamily="18" charset="0"/>
                <a:ea typeface="Cambria" panose="02040503050406030204" pitchFamily="18" charset="0"/>
                <a:cs typeface="Calisto MT"/>
              </a:rPr>
              <a:t>elmed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by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potenti</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 options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5" dirty="0">
                <a:solidFill>
                  <a:srgbClr val="404040"/>
                </a:solidFill>
                <a:latin typeface="Cambria" panose="02040503050406030204" pitchFamily="18" charset="0"/>
                <a:ea typeface="Cambria" panose="02040503050406030204" pitchFamily="18" charset="0"/>
                <a:cs typeface="Calisto MT"/>
              </a:rPr>
              <a:t>hoi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5" dirty="0">
                <a:solidFill>
                  <a:srgbClr val="404040"/>
                </a:solidFill>
                <a:latin typeface="Cambria" panose="02040503050406030204" pitchFamily="18" charset="0"/>
                <a:ea typeface="Cambria" panose="02040503050406030204" pitchFamily="18" charset="0"/>
                <a:cs typeface="Calisto MT"/>
              </a:rPr>
              <a:t>es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for</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rea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m</a:t>
            </a:r>
            <a:r>
              <a:rPr lang="en-US" sz="1900" spc="-10" dirty="0">
                <a:solidFill>
                  <a:srgbClr val="404040"/>
                </a:solidFill>
                <a:latin typeface="Cambria" panose="02040503050406030204" pitchFamily="18" charset="0"/>
                <a:ea typeface="Cambria" panose="02040503050406030204" pitchFamily="18" charset="0"/>
                <a:cs typeface="Calisto MT"/>
              </a:rPr>
              <a:t>ent,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0" dirty="0">
                <a:solidFill>
                  <a:srgbClr val="404040"/>
                </a:solidFill>
                <a:latin typeface="Cambria" panose="02040503050406030204" pitchFamily="18" charset="0"/>
                <a:ea typeface="Cambria" panose="02040503050406030204" pitchFamily="18" charset="0"/>
                <a:cs typeface="Calisto MT"/>
              </a:rPr>
              <a:t>nsitionin</a:t>
            </a:r>
            <a:r>
              <a:rPr lang="en-US" sz="1900" dirty="0">
                <a:solidFill>
                  <a:srgbClr val="404040"/>
                </a:solidFill>
                <a:latin typeface="Cambria" panose="02040503050406030204" pitchFamily="18" charset="0"/>
                <a:ea typeface="Cambria" panose="02040503050406030204" pitchFamily="18" charset="0"/>
                <a:cs typeface="Calisto MT"/>
              </a:rPr>
              <a:t>g</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f</a:t>
            </a:r>
            <a:r>
              <a:rPr lang="en-US" sz="1900" dirty="0">
                <a:solidFill>
                  <a:srgbClr val="404040"/>
                </a:solidFill>
                <a:latin typeface="Cambria" panose="02040503050406030204" pitchFamily="18" charset="0"/>
                <a:ea typeface="Cambria" panose="02040503050406030204" pitchFamily="18" charset="0"/>
                <a:cs typeface="Calisto MT"/>
              </a:rPr>
              <a:t>rom d</a:t>
            </a:r>
            <a:r>
              <a:rPr lang="en-US" sz="1900" spc="30" dirty="0">
                <a:solidFill>
                  <a:srgbClr val="404040"/>
                </a:solidFill>
                <a:latin typeface="Cambria" panose="02040503050406030204" pitchFamily="18" charset="0"/>
                <a:ea typeface="Cambria" panose="02040503050406030204" pitchFamily="18" charset="0"/>
                <a:cs typeface="Calisto MT"/>
              </a:rPr>
              <a:t>e</a:t>
            </a:r>
            <a:r>
              <a:rPr lang="en-US" sz="1900" spc="-15" dirty="0">
                <a:solidFill>
                  <a:srgbClr val="404040"/>
                </a:solidFill>
                <a:latin typeface="Cambria" panose="02040503050406030204" pitchFamily="18" charset="0"/>
                <a:ea typeface="Cambria" panose="02040503050406030204" pitchFamily="18" charset="0"/>
                <a:cs typeface="Calisto MT"/>
              </a:rPr>
              <a:t>penden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uton</a:t>
            </a:r>
            <a:r>
              <a:rPr lang="en-US" sz="1900" dirty="0">
                <a:solidFill>
                  <a:srgbClr val="404040"/>
                </a:solidFill>
                <a:latin typeface="Cambria" panose="02040503050406030204" pitchFamily="18" charset="0"/>
                <a:ea typeface="Cambria" panose="02040503050406030204" pitchFamily="18" charset="0"/>
                <a:cs typeface="Calisto MT"/>
              </a:rPr>
              <a:t>o</a:t>
            </a:r>
            <a:r>
              <a:rPr lang="en-US" sz="1900" spc="-70"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sup</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65" dirty="0">
                <a:solidFill>
                  <a:srgbClr val="404040"/>
                </a:solidFill>
                <a:latin typeface="Cambria" panose="02040503050406030204" pitchFamily="18" charset="0"/>
                <a:ea typeface="Cambria" panose="02040503050406030204" pitchFamily="18" charset="0"/>
                <a:cs typeface="Calisto MT"/>
              </a:rPr>
              <a:t>r</a:t>
            </a:r>
            <a:r>
              <a:rPr lang="en-US" sz="1900" spc="-15" dirty="0">
                <a:solidFill>
                  <a:srgbClr val="404040"/>
                </a:solidFill>
                <a:latin typeface="Cambria" panose="02040503050406030204" pitchFamily="18" charset="0"/>
                <a:ea typeface="Cambria" panose="02040503050406030204" pitchFamily="18" charset="0"/>
                <a:cs typeface="Calisto MT"/>
              </a:rPr>
              <a:t>vision</a:t>
            </a:r>
          </a:p>
          <a:p>
            <a:pPr marL="12700" marR="5080">
              <a:buClr>
                <a:srgbClr val="404040"/>
              </a:buClr>
              <a:tabLst>
                <a:tab pos="355600" algn="l"/>
              </a:tabLst>
            </a:pPr>
            <a:r>
              <a:rPr lang="en-US" sz="2000" b="1" spc="-20" dirty="0">
                <a:solidFill>
                  <a:srgbClr val="404040"/>
                </a:solidFill>
                <a:latin typeface="Cambria" panose="02040503050406030204" pitchFamily="18" charset="0"/>
                <a:ea typeface="Cambria" panose="02040503050406030204" pitchFamily="18" charset="0"/>
                <a:cs typeface="Calisto MT"/>
              </a:rPr>
              <a:t>L</a:t>
            </a:r>
            <a:r>
              <a:rPr lang="en-US" sz="2000" b="1" spc="-35" dirty="0">
                <a:solidFill>
                  <a:srgbClr val="404040"/>
                </a:solidFill>
                <a:latin typeface="Cambria" panose="02040503050406030204" pitchFamily="18" charset="0"/>
                <a:ea typeface="Cambria" panose="02040503050406030204" pitchFamily="18" charset="0"/>
                <a:cs typeface="Calisto MT"/>
              </a:rPr>
              <a:t>e</a:t>
            </a:r>
            <a:r>
              <a:rPr lang="en-US" sz="2000" b="1" spc="-70" dirty="0">
                <a:solidFill>
                  <a:srgbClr val="404040"/>
                </a:solidFill>
                <a:latin typeface="Cambria" panose="02040503050406030204" pitchFamily="18" charset="0"/>
                <a:ea typeface="Cambria" panose="02040503050406030204" pitchFamily="18" charset="0"/>
                <a:cs typeface="Calisto MT"/>
              </a:rPr>
              <a:t>v</a:t>
            </a:r>
            <a:r>
              <a:rPr lang="en-US" sz="2000" b="1" dirty="0">
                <a:solidFill>
                  <a:srgbClr val="404040"/>
                </a:solidFill>
                <a:latin typeface="Cambria" panose="02040503050406030204" pitchFamily="18" charset="0"/>
                <a:ea typeface="Cambria" panose="02040503050406030204" pitchFamily="18" charset="0"/>
                <a:cs typeface="Calisto MT"/>
              </a:rPr>
              <a:t>el</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3</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Sup</a:t>
            </a:r>
            <a:r>
              <a:rPr lang="en-US" sz="2000" b="1" dirty="0">
                <a:solidFill>
                  <a:srgbClr val="404040"/>
                </a:solidFill>
                <a:latin typeface="Cambria" panose="02040503050406030204" pitchFamily="18" charset="0"/>
                <a:ea typeface="Cambria" panose="02040503050406030204" pitchFamily="18" charset="0"/>
                <a:cs typeface="Calisto MT"/>
              </a:rPr>
              <a:t>e</a:t>
            </a:r>
            <a:r>
              <a:rPr lang="en-US" sz="2000" b="1" spc="65" dirty="0">
                <a:solidFill>
                  <a:srgbClr val="404040"/>
                </a:solidFill>
                <a:latin typeface="Cambria" panose="02040503050406030204" pitchFamily="18" charset="0"/>
                <a:ea typeface="Cambria" panose="02040503050406030204" pitchFamily="18" charset="0"/>
                <a:cs typeface="Calisto MT"/>
              </a:rPr>
              <a:t>r</a:t>
            </a:r>
            <a:r>
              <a:rPr lang="en-US" sz="2000" b="1" spc="-10" dirty="0">
                <a:solidFill>
                  <a:srgbClr val="404040"/>
                </a:solidFill>
                <a:latin typeface="Cambria" panose="02040503050406030204" pitchFamily="18" charset="0"/>
                <a:ea typeface="Cambria" panose="02040503050406030204" pitchFamily="18" charset="0"/>
                <a:cs typeface="Calisto MT"/>
              </a:rPr>
              <a:t>visee</a:t>
            </a:r>
            <a:r>
              <a:rPr lang="en-US" sz="2000" spc="-10" dirty="0">
                <a:solidFill>
                  <a:srgbClr val="404040"/>
                </a:solidFill>
                <a:latin typeface="Cambria" panose="02040503050406030204" pitchFamily="18" charset="0"/>
                <a:ea typeface="Cambria" panose="02040503050406030204" pitchFamily="18" charset="0"/>
                <a:cs typeface="Calisto MT"/>
              </a:rPr>
              <a:t>:</a:t>
            </a:r>
            <a:r>
              <a:rPr lang="en-US" sz="2000" spc="-5" dirty="0">
                <a:solidFill>
                  <a:srgbClr val="404040"/>
                </a:solidFill>
                <a:latin typeface="Cambria" panose="02040503050406030204" pitchFamily="18" charset="0"/>
                <a:ea typeface="Cambria" panose="02040503050406030204" pitchFamily="18" charset="0"/>
                <a:cs typeface="Calisto MT"/>
              </a:rPr>
              <a:t> </a:t>
            </a:r>
          </a:p>
          <a:p>
            <a:pPr marL="12700" marR="5080">
              <a:buClr>
                <a:srgbClr val="404040"/>
              </a:buClr>
              <a:tabLst>
                <a:tab pos="355600" algn="l"/>
              </a:tabLst>
            </a:pPr>
            <a:r>
              <a:rPr lang="en-US" sz="1900" dirty="0">
                <a:solidFill>
                  <a:srgbClr val="404040"/>
                </a:solidFill>
                <a:latin typeface="Cambria" panose="02040503050406030204" pitchFamily="18" charset="0"/>
                <a:ea typeface="Cambria" panose="02040503050406030204" pitchFamily="18" charset="0"/>
                <a:cs typeface="Calisto MT"/>
              </a:rPr>
              <a:t>	De</a:t>
            </a:r>
            <a:r>
              <a:rPr lang="en-US" sz="1900" spc="-5"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onst</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0" dirty="0">
                <a:solidFill>
                  <a:srgbClr val="404040"/>
                </a:solidFill>
                <a:latin typeface="Cambria" panose="02040503050406030204" pitchFamily="18" charset="0"/>
                <a:ea typeface="Cambria" panose="02040503050406030204" pitchFamily="18" charset="0"/>
                <a:cs typeface="Calisto MT"/>
              </a:rPr>
              <a:t>tes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more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confidence,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obj</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10" dirty="0">
                <a:solidFill>
                  <a:srgbClr val="404040"/>
                </a:solidFill>
                <a:latin typeface="Cambria" panose="02040503050406030204" pitchFamily="18" charset="0"/>
                <a:ea typeface="Cambria" panose="02040503050406030204" pitchFamily="18" charset="0"/>
                <a:cs typeface="Calisto MT"/>
              </a:rPr>
              <a:t>vity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intention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lit</a:t>
            </a:r>
            <a:r>
              <a:rPr lang="en-US" sz="1900" spc="-260"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25" dirty="0">
                <a:solidFill>
                  <a:srgbClr val="404040"/>
                </a:solidFill>
                <a:latin typeface="Cambria" panose="02040503050406030204" pitchFamily="18" charset="0"/>
                <a:ea typeface="Cambria" panose="02040503050406030204" pitchFamily="18" charset="0"/>
                <a:cs typeface="Calisto MT"/>
              </a:rPr>
              <a:t>mindful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of</a:t>
            </a:r>
            <a:r>
              <a:rPr lang="en-US" sz="1900" spc="-10" dirty="0">
                <a:solidFill>
                  <a:srgbClr val="404040"/>
                </a:solidFill>
                <a:latin typeface="Cambria" panose="02040503050406030204" pitchFamily="18" charset="0"/>
                <a:ea typeface="Cambria" panose="02040503050406030204" pitchFamily="18" charset="0"/>
                <a:cs typeface="Calisto MT"/>
              </a:rPr>
              <a:t> </a:t>
            </a:r>
            <a:r>
              <a:rPr lang="en-US" sz="1900" spc="-50" dirty="0">
                <a:solidFill>
                  <a:srgbClr val="404040"/>
                </a:solidFill>
                <a:latin typeface="Cambria" panose="02040503050406030204" pitchFamily="18" charset="0"/>
                <a:ea typeface="Cambria" panose="02040503050406030204" pitchFamily="18" charset="0"/>
                <a:cs typeface="Calisto MT"/>
              </a:rPr>
              <a:t>d</a:t>
            </a:r>
            <a:r>
              <a:rPr lang="en-US" sz="1900" spc="-15" dirty="0">
                <a:solidFill>
                  <a:srgbClr val="404040"/>
                </a:solidFill>
                <a:latin typeface="Cambria" panose="02040503050406030204" pitchFamily="18" charset="0"/>
                <a:ea typeface="Cambria" panose="02040503050406030204" pitchFamily="18" charset="0"/>
                <a:cs typeface="Calisto MT"/>
              </a:rPr>
              <a:t>yn</a:t>
            </a:r>
            <a:r>
              <a:rPr lang="en-US" sz="1900" dirty="0">
                <a:solidFill>
                  <a:srgbClr val="404040"/>
                </a:solidFill>
                <a:latin typeface="Cambria" panose="02040503050406030204" pitchFamily="18" charset="0"/>
                <a:ea typeface="Cambria" panose="02040503050406030204" pitchFamily="18" charset="0"/>
                <a:cs typeface="Calisto MT"/>
              </a:rPr>
              <a:t>am</a:t>
            </a:r>
            <a:r>
              <a:rPr lang="en-US" sz="1900" spc="-10" dirty="0">
                <a:solidFill>
                  <a:srgbClr val="404040"/>
                </a:solidFill>
                <a:latin typeface="Cambria" panose="02040503050406030204" pitchFamily="18" charset="0"/>
                <a:ea typeface="Cambria" panose="02040503050406030204" pitchFamily="18" charset="0"/>
                <a:cs typeface="Calisto MT"/>
              </a:rPr>
              <a:t>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5" dirty="0">
                <a:solidFill>
                  <a:srgbClr val="404040"/>
                </a:solidFill>
                <a:latin typeface="Cambria" panose="02040503050406030204" pitchFamily="18" charset="0"/>
                <a:ea typeface="Cambria" panose="02040503050406030204" pitchFamily="18" charset="0"/>
                <a:cs typeface="Calisto MT"/>
              </a:rPr>
              <a:t>ounselin</a:t>
            </a:r>
            <a:r>
              <a:rPr lang="en-US" sz="1900" dirty="0">
                <a:solidFill>
                  <a:srgbClr val="404040"/>
                </a:solidFill>
                <a:latin typeface="Cambria" panose="02040503050406030204" pitchFamily="18" charset="0"/>
                <a:ea typeface="Cambria" panose="02040503050406030204" pitchFamily="18" charset="0"/>
                <a:cs typeface="Calisto MT"/>
              </a:rPr>
              <a:t>g</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int</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65" dirty="0">
                <a:solidFill>
                  <a:srgbClr val="404040"/>
                </a:solidFill>
                <a:latin typeface="Cambria" panose="02040503050406030204" pitchFamily="18" charset="0"/>
                <a:ea typeface="Cambria" panose="02040503050406030204" pitchFamily="18" charset="0"/>
                <a:cs typeface="Calisto MT"/>
              </a:rPr>
              <a:t>r</a:t>
            </a:r>
            <a:r>
              <a:rPr lang="en-US" sz="1900" spc="-15" dirty="0">
                <a:solidFill>
                  <a:srgbClr val="404040"/>
                </a:solidFill>
                <a:latin typeface="Cambria" panose="02040503050406030204" pitchFamily="18" charset="0"/>
                <a:ea typeface="Cambria" panose="02040503050406030204" pitchFamily="18" charset="0"/>
                <a:cs typeface="Calisto MT"/>
              </a:rPr>
              <a:t>person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 int</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5" dirty="0">
                <a:solidFill>
                  <a:srgbClr val="404040"/>
                </a:solidFill>
                <a:latin typeface="Cambria" panose="02040503050406030204" pitchFamily="18" charset="0"/>
                <a:ea typeface="Cambria" panose="02040503050406030204" pitchFamily="18" charset="0"/>
                <a:cs typeface="Calisto MT"/>
              </a:rPr>
              <a:t>person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a:t>
            </a:r>
            <a:r>
              <a:rPr lang="en-US" sz="1900" dirty="0">
                <a:solidFill>
                  <a:srgbClr val="404040"/>
                </a:solidFill>
                <a:latin typeface="Cambria" panose="02040503050406030204" pitchFamily="18" charset="0"/>
                <a:ea typeface="Cambria" panose="02040503050406030204" pitchFamily="18" charset="0"/>
                <a:cs typeface="Calisto MT"/>
              </a:rPr>
              <a:t>roc</a:t>
            </a:r>
            <a:r>
              <a:rPr lang="en-US" sz="1900" spc="-10" dirty="0">
                <a:solidFill>
                  <a:srgbClr val="404040"/>
                </a:solidFill>
                <a:latin typeface="Cambria" panose="02040503050406030204" pitchFamily="18" charset="0"/>
                <a:ea typeface="Cambria" panose="02040503050406030204" pitchFamily="18" charset="0"/>
                <a:cs typeface="Calisto MT"/>
              </a:rPr>
              <a:t>ess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50" dirty="0">
                <a:solidFill>
                  <a:srgbClr val="404040"/>
                </a:solidFill>
                <a:latin typeface="Cambria" panose="02040503050406030204" pitchFamily="18" charset="0"/>
                <a:ea typeface="Cambria" panose="02040503050406030204" pitchFamily="18" charset="0"/>
                <a:cs typeface="Calisto MT"/>
              </a:rPr>
              <a:t>d</a:t>
            </a:r>
            <a:r>
              <a:rPr lang="en-US" sz="1900" spc="-15" dirty="0">
                <a:solidFill>
                  <a:srgbClr val="404040"/>
                </a:solidFill>
                <a:latin typeface="Cambria" panose="02040503050406030204" pitchFamily="18" charset="0"/>
                <a:ea typeface="Cambria" panose="02040503050406030204" pitchFamily="18" charset="0"/>
                <a:cs typeface="Calisto MT"/>
              </a:rPr>
              <a:t>yn</a:t>
            </a:r>
            <a:r>
              <a:rPr lang="en-US" sz="1900" dirty="0">
                <a:solidFill>
                  <a:srgbClr val="404040"/>
                </a:solidFill>
                <a:latin typeface="Cambria" panose="02040503050406030204" pitchFamily="18" charset="0"/>
                <a:ea typeface="Cambria" panose="02040503050406030204" pitchFamily="18" charset="0"/>
                <a:cs typeface="Calisto MT"/>
              </a:rPr>
              <a:t>am</a:t>
            </a:r>
            <a:r>
              <a:rPr lang="en-US" sz="1900" spc="-10" dirty="0">
                <a:solidFill>
                  <a:srgbClr val="404040"/>
                </a:solidFill>
                <a:latin typeface="Cambria" panose="02040503050406030204" pitchFamily="18" charset="0"/>
                <a:ea typeface="Cambria" panose="02040503050406030204" pitchFamily="18" charset="0"/>
                <a:cs typeface="Calisto MT"/>
              </a:rPr>
              <a:t>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0" dirty="0">
                <a:solidFill>
                  <a:srgbClr val="404040"/>
                </a:solidFill>
                <a:latin typeface="Cambria" panose="02040503050406030204" pitchFamily="18" charset="0"/>
                <a:ea typeface="Cambria" panose="02040503050406030204" pitchFamily="18" charset="0"/>
                <a:cs typeface="Calisto MT"/>
              </a:rPr>
              <a:t>s</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0" dirty="0">
                <a:solidFill>
                  <a:srgbClr val="404040"/>
                </a:solidFill>
                <a:latin typeface="Cambria" panose="02040503050406030204" pitchFamily="18" charset="0"/>
                <a:ea typeface="Cambria" panose="02040503050406030204" pitchFamily="18" charset="0"/>
                <a:cs typeface="Calisto MT"/>
              </a:rPr>
              <a:t>onsistent</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ot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70" dirty="0">
                <a:solidFill>
                  <a:srgbClr val="404040"/>
                </a:solidFill>
                <a:latin typeface="Cambria" panose="02040503050406030204" pitchFamily="18" charset="0"/>
                <a:ea typeface="Cambria" panose="02040503050406030204" pitchFamily="18" charset="0"/>
                <a:cs typeface="Calisto MT"/>
              </a:rPr>
              <a:t>v</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ed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enh</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profession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skill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identit</a:t>
            </a:r>
            <a:r>
              <a:rPr lang="en-US" sz="1900" spc="-260"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 fun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tions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dirty="0">
                <a:solidFill>
                  <a:srgbClr val="404040"/>
                </a:solidFill>
                <a:latin typeface="Cambria" panose="02040503050406030204" pitchFamily="18" charset="0"/>
                <a:ea typeface="Cambria" panose="02040503050406030204" pitchFamily="18" charset="0"/>
                <a:cs typeface="Calisto MT"/>
              </a:rPr>
              <a:t>d</a:t>
            </a:r>
            <a:r>
              <a:rPr lang="en-US" sz="1900" spc="30" dirty="0">
                <a:solidFill>
                  <a:srgbClr val="404040"/>
                </a:solidFill>
                <a:latin typeface="Cambria" panose="02040503050406030204" pitchFamily="18" charset="0"/>
                <a:ea typeface="Cambria" panose="02040503050406030204" pitchFamily="18" charset="0"/>
                <a:cs typeface="Calisto MT"/>
              </a:rPr>
              <a:t>e</a:t>
            </a:r>
            <a:r>
              <a:rPr lang="en-US" sz="1900" spc="-15" dirty="0">
                <a:solidFill>
                  <a:srgbClr val="404040"/>
                </a:solidFill>
                <a:latin typeface="Cambria" panose="02040503050406030204" pitchFamily="18" charset="0"/>
                <a:ea typeface="Cambria" panose="02040503050406030204" pitchFamily="18" charset="0"/>
                <a:cs typeface="Calisto MT"/>
              </a:rPr>
              <a:t>pendent</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responsib</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endParaRPr lang="en-US" sz="19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029587"/>
            <a:ext cx="8623300" cy="641714"/>
          </a:xfrm>
          <a:prstGeom prst="rect">
            <a:avLst/>
          </a:prstGeom>
        </p:spPr>
        <p:txBody>
          <a:bodyPr vert="horz" wrap="square" lIns="0" tIns="0" rIns="0" bIns="0" rtlCol="0">
            <a:spAutoFit/>
          </a:bodyPr>
          <a:lstStyle/>
          <a:p>
            <a:pPr marR="5080" indent="22225">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8" name="object 8"/>
          <p:cNvSpPr txBox="1"/>
          <p:nvPr/>
        </p:nvSpPr>
        <p:spPr>
          <a:xfrm>
            <a:off x="684799" y="2091974"/>
            <a:ext cx="8840201" cy="4216539"/>
          </a:xfrm>
          <a:prstGeom prst="rect">
            <a:avLst/>
          </a:prstGeom>
        </p:spPr>
        <p:txBody>
          <a:bodyPr vert="horz" wrap="square" lIns="0" tIns="0" rIns="0" bIns="0" rtlCol="0">
            <a:spAutoFit/>
          </a:bodyPr>
          <a:lstStyle/>
          <a:p>
            <a:pPr marL="12700" marR="5080">
              <a:lnSpc>
                <a:spcPct val="100000"/>
              </a:lnSpc>
              <a:buClr>
                <a:srgbClr val="404040"/>
              </a:buCl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L</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1</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a:t>
            </a:r>
            <a:endParaRPr lang="en-US" sz="2800" spc="-10"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L</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ks</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onfiden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hi</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h</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ons</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ious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with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nxious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bout</a:t>
            </a:r>
            <a:r>
              <a:rPr sz="2800" spc="-10"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onst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tes</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onfusion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bout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beh</a:t>
            </a:r>
            <a:r>
              <a:rPr sz="2800" spc="-11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viors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10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spc="-10" dirty="0">
                <a:solidFill>
                  <a:srgbClr val="404040"/>
                </a:solidFill>
                <a:latin typeface="Cambria" panose="02040503050406030204" pitchFamily="18" charset="0"/>
                <a:ea typeface="Cambria" panose="02040503050406030204" pitchFamily="18" charset="0"/>
                <a:cs typeface="Calisto MT"/>
              </a:rPr>
              <a:t>dis</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fo</a:t>
            </a:r>
            <a:r>
              <a:rPr sz="2800" spc="4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tes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10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spc="-10" dirty="0">
                <a:solidFill>
                  <a:srgbClr val="404040"/>
                </a:solidFill>
                <a:latin typeface="Cambria" panose="02040503050406030204" pitchFamily="18" charset="0"/>
                <a:ea typeface="Cambria" panose="02040503050406030204" pitchFamily="18" charset="0"/>
                <a:cs typeface="Calisto MT"/>
              </a:rPr>
              <a:t>hi</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h</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pendent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odelin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di</a:t>
            </a:r>
            <a:r>
              <a:rPr sz="2800" dirty="0">
                <a:solidFill>
                  <a:srgbClr val="404040"/>
                </a:solidFill>
                <a:latin typeface="Cambria" panose="02040503050406030204" pitchFamily="18" charset="0"/>
                <a:ea typeface="Cambria" panose="02040503050406030204" pitchFamily="18" charset="0"/>
                <a:cs typeface="Calisto MT"/>
              </a:rPr>
              <a:t>re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endParaRPr lang="en-US" sz="2800" spc="-15" dirty="0">
              <a:solidFill>
                <a:srgbClr val="404040"/>
              </a:solidFill>
              <a:latin typeface="Cambria" panose="02040503050406030204" pitchFamily="18" charset="0"/>
              <a:ea typeface="Cambria" panose="02040503050406030204" pitchFamily="18" charset="0"/>
              <a:cs typeface="Calisto MT"/>
            </a:endParaRPr>
          </a:p>
          <a:p>
            <a:pPr marL="12700" marR="5080">
              <a:buClr>
                <a:srgbClr val="404040"/>
              </a:buClr>
              <a:tabLst>
                <a:tab pos="355600" algn="l"/>
              </a:tabLst>
            </a:pPr>
            <a:endParaRPr lang="en-US" sz="22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39958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144752"/>
            <a:ext cx="8631938" cy="654025"/>
          </a:xfrm>
          <a:prstGeom prst="rect">
            <a:avLst/>
          </a:prstGeom>
        </p:spPr>
        <p:txBody>
          <a:bodyPr vert="horz" wrap="square" lIns="0" tIns="0" rIns="0" bIns="0" rtlCol="0">
            <a:spAutoFit/>
          </a:bodyPr>
          <a:lstStyle/>
          <a:p>
            <a:pPr marR="5080">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8" name="object 8"/>
          <p:cNvSpPr txBox="1"/>
          <p:nvPr/>
        </p:nvSpPr>
        <p:spPr>
          <a:xfrm>
            <a:off x="914400" y="2336847"/>
            <a:ext cx="8246523" cy="4308872"/>
          </a:xfrm>
          <a:prstGeom prst="rect">
            <a:avLst/>
          </a:prstGeom>
        </p:spPr>
        <p:txBody>
          <a:bodyPr vert="horz" wrap="square" lIns="0" tIns="0" rIns="0" bIns="0" rtlCol="0">
            <a:spAutoFit/>
          </a:bodyPr>
          <a:lstStyle/>
          <a:p>
            <a:pPr marL="12700" marR="5080">
              <a:lnSpc>
                <a:spcPct val="99700"/>
              </a:lnSpc>
              <a:buClr>
                <a:srgbClr val="404040"/>
              </a:buCl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L</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2</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spc="-105" dirty="0">
                <a:solidFill>
                  <a:srgbClr val="404040"/>
                </a:solidFill>
                <a:latin typeface="Cambria" panose="02040503050406030204" pitchFamily="18" charset="0"/>
                <a:ea typeface="Cambria" panose="02040503050406030204" pitchFamily="18" charset="0"/>
                <a:cs typeface="Calisto MT"/>
              </a:rPr>
              <a:t>a</a:t>
            </a:r>
            <a:r>
              <a:rPr sz="2800" spc="-7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ttun</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 </a:t>
            </a:r>
            <a:r>
              <a:rPr sz="2800" spc="-60" dirty="0">
                <a:solidFill>
                  <a:srgbClr val="404040"/>
                </a:solidFill>
                <a:latin typeface="Cambria" panose="02040503050406030204" pitchFamily="18" charset="0"/>
                <a:ea typeface="Cambria" panose="02040503050406030204" pitchFamily="18" charset="0"/>
                <a:cs typeface="Calisto MT"/>
              </a:rPr>
              <a:t>w</a:t>
            </a:r>
            <a:r>
              <a:rPr sz="2800" spc="-10" dirty="0">
                <a:solidFill>
                  <a:srgbClr val="404040"/>
                </a:solidFill>
                <a:latin typeface="Cambria" panose="02040503050406030204" pitchFamily="18" charset="0"/>
                <a:ea typeface="Cambria" panose="02040503050406030204" pitchFamily="18" charset="0"/>
                <a:cs typeface="Calisto MT"/>
              </a:rPr>
              <a:t>orl</a:t>
            </a:r>
            <a:r>
              <a:rPr sz="2800" spc="-70" dirty="0">
                <a:solidFill>
                  <a:srgbClr val="404040"/>
                </a:solidFill>
                <a:latin typeface="Cambria" panose="02040503050406030204" pitchFamily="18" charset="0"/>
                <a:ea typeface="Cambria" panose="02040503050406030204" pitchFamily="18" charset="0"/>
                <a:cs typeface="Calisto MT"/>
              </a:rPr>
              <a:t>d</a:t>
            </a:r>
            <a:r>
              <a:rPr sz="2800" spc="-10" dirty="0">
                <a:solidFill>
                  <a:srgbClr val="404040"/>
                </a:solidFill>
                <a:latin typeface="Cambria" panose="02040503050406030204" pitchFamily="18" charset="0"/>
                <a:ea typeface="Cambria" panose="02040503050406030204" pitchFamily="18" charset="0"/>
                <a:cs typeface="Calisto MT"/>
              </a:rPr>
              <a:t>vi</a:t>
            </a:r>
            <a:r>
              <a:rPr sz="2800" spc="-35" dirty="0">
                <a:solidFill>
                  <a:srgbClr val="404040"/>
                </a:solidFill>
                <a:latin typeface="Cambria" panose="02040503050406030204" pitchFamily="18" charset="0"/>
                <a:ea typeface="Cambria" panose="02040503050406030204" pitchFamily="18" charset="0"/>
                <a:cs typeface="Calisto MT"/>
              </a:rPr>
              <a:t>e</a:t>
            </a:r>
            <a:r>
              <a:rPr sz="2800" spc="-20" dirty="0">
                <a:solidFill>
                  <a:srgbClr val="404040"/>
                </a:solidFill>
                <a:latin typeface="Cambria" panose="02040503050406030204" pitchFamily="18" charset="0"/>
                <a:ea typeface="Cambria" panose="02040503050406030204" pitchFamily="18" charset="0"/>
                <a:cs typeface="Calisto MT"/>
              </a:rPr>
              <a:t>w</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lient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but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7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ggle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in obj</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vit</a:t>
            </a:r>
            <a:r>
              <a:rPr sz="2800" spc="-260"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more</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onfident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bility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em</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thi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rela</a:t>
            </a:r>
            <a:r>
              <a:rPr sz="2800" spc="-10" dirty="0">
                <a:solidFill>
                  <a:srgbClr val="404040"/>
                </a:solidFill>
                <a:latin typeface="Cambria" panose="02040503050406030204" pitchFamily="18" charset="0"/>
                <a:ea typeface="Cambria" panose="02040503050406030204" pitchFamily="18" charset="0"/>
                <a:cs typeface="Calisto MT"/>
              </a:rPr>
              <a:t>t</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more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en</a:t>
            </a:r>
            <a:r>
              <a:rPr sz="2800" dirty="0">
                <a:solidFill>
                  <a:srgbClr val="404040"/>
                </a:solidFill>
                <a:latin typeface="Cambria" panose="02040503050406030204" pitchFamily="18" charset="0"/>
                <a:ea typeface="Cambria" panose="02040503050406030204" pitchFamily="18" charset="0"/>
                <a:cs typeface="Calisto MT"/>
              </a:rPr>
              <a:t>ga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roc</a:t>
            </a:r>
            <a:r>
              <a:rPr sz="2800" spc="-10" dirty="0">
                <a:solidFill>
                  <a:srgbClr val="404040"/>
                </a:solidFill>
                <a:latin typeface="Cambria" panose="02040503050406030204" pitchFamily="18" charset="0"/>
                <a:ea typeface="Cambria" panose="02040503050406030204" pitchFamily="18" charset="0"/>
                <a:cs typeface="Calisto MT"/>
              </a:rPr>
              <a:t>ess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less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reoc</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upi</a:t>
            </a:r>
            <a:r>
              <a:rPr sz="2800" dirty="0">
                <a:solidFill>
                  <a:srgbClr val="404040"/>
                </a:solidFill>
                <a:latin typeface="Cambria" panose="02040503050406030204" pitchFamily="18" charset="0"/>
                <a:ea typeface="Cambria" panose="02040503050406030204" pitchFamily="18" charset="0"/>
                <a:cs typeface="Calisto MT"/>
              </a:rPr>
              <a:t>ed </a:t>
            </a:r>
            <a:r>
              <a:rPr sz="2800" spc="-15" dirty="0">
                <a:solidFill>
                  <a:srgbClr val="404040"/>
                </a:solidFill>
                <a:latin typeface="Cambria" panose="02040503050406030204" pitchFamily="18" charset="0"/>
                <a:ea typeface="Cambria" panose="02040503050406030204" pitchFamily="18" charset="0"/>
                <a:cs typeface="Calisto MT"/>
              </a:rPr>
              <a:t>with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ind</a:t>
            </a:r>
            <a:r>
              <a:rPr sz="2800" spc="-50" dirty="0">
                <a:solidFill>
                  <a:srgbClr val="404040"/>
                </a:solidFill>
                <a:latin typeface="Cambria" panose="02040503050406030204" pitchFamily="18" charset="0"/>
                <a:ea typeface="Cambria" panose="02040503050406030204" pitchFamily="18" charset="0"/>
                <a:cs typeface="Calisto MT"/>
              </a:rPr>
              <a:t>i</a:t>
            </a:r>
            <a:r>
              <a:rPr sz="2800" spc="-15" dirty="0">
                <a:solidFill>
                  <a:srgbClr val="404040"/>
                </a:solidFill>
                <a:latin typeface="Cambria" panose="02040503050406030204" pitchFamily="18" charset="0"/>
                <a:ea typeface="Cambria" panose="02040503050406030204" pitchFamily="18" charset="0"/>
                <a:cs typeface="Calisto MT"/>
              </a:rPr>
              <a:t>vidu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spc="-10"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om</a:t>
            </a:r>
            <a:r>
              <a:rPr sz="2800" spc="-35" dirty="0">
                <a:solidFill>
                  <a:srgbClr val="404040"/>
                </a:solidFill>
                <a:latin typeface="Cambria" panose="02040503050406030204" pitchFamily="18" charset="0"/>
                <a:ea typeface="Cambria" panose="02040503050406030204" pitchFamily="18" charset="0"/>
                <a:cs typeface="Calisto MT"/>
              </a:rPr>
              <a:t>e</a:t>
            </a:r>
            <a:r>
              <a:rPr sz="2800" spc="-20" dirty="0">
                <a:solidFill>
                  <a:srgbClr val="404040"/>
                </a:solidFill>
                <a:latin typeface="Cambria" panose="02040503050406030204" pitchFamily="18" charset="0"/>
                <a:ea typeface="Cambria" panose="02040503050406030204" pitchFamily="18" charset="0"/>
                <a:cs typeface="Calisto MT"/>
              </a:rPr>
              <a:t>wh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e</a:t>
            </a:r>
            <a:r>
              <a:rPr sz="2800" spc="3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ted,</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ti</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ov</a:t>
            </a:r>
            <a:r>
              <a:rPr sz="2800" spc="-15" dirty="0">
                <a:solidFill>
                  <a:srgbClr val="404040"/>
                </a:solidFill>
                <a:latin typeface="Cambria" panose="02040503050406030204" pitchFamily="18" charset="0"/>
                <a:ea typeface="Cambria" panose="02040503050406030204" pitchFamily="18" charset="0"/>
                <a:cs typeface="Calisto MT"/>
              </a:rPr>
              <a:t>erwh</a:t>
            </a:r>
            <a:r>
              <a:rPr sz="2800" dirty="0">
                <a:solidFill>
                  <a:srgbClr val="404040"/>
                </a:solidFill>
                <a:latin typeface="Cambria" panose="02040503050406030204" pitchFamily="18" charset="0"/>
                <a:ea typeface="Cambria" panose="02040503050406030204" pitchFamily="18" charset="0"/>
                <a:cs typeface="Calisto MT"/>
              </a:rPr>
              <a:t>elmed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potenti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 options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hoi</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rea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ent,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nsitionin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rom d</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penden</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uton</a:t>
            </a:r>
            <a:r>
              <a:rPr sz="2800" dirty="0">
                <a:solidFill>
                  <a:srgbClr val="404040"/>
                </a:solidFill>
                <a:latin typeface="Cambria" panose="02040503050406030204" pitchFamily="18" charset="0"/>
                <a:ea typeface="Cambria" panose="02040503050406030204" pitchFamily="18" charset="0"/>
                <a:cs typeface="Calisto MT"/>
              </a:rPr>
              <a:t>o</a:t>
            </a:r>
            <a:r>
              <a:rPr sz="2800" spc="-7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477981" y="1117823"/>
            <a:ext cx="8867188" cy="654742"/>
          </a:xfrm>
          <a:prstGeom prst="rect">
            <a:avLst/>
          </a:prstGeom>
        </p:spPr>
        <p:txBody>
          <a:bodyPr vert="horz" wrap="square" lIns="0" tIns="0" rIns="0" bIns="0" rtlCol="0">
            <a:spAutoFit/>
          </a:bodyPr>
          <a:lstStyle/>
          <a:p>
            <a:pPr marR="5080" indent="22225">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8" name="object 8"/>
          <p:cNvSpPr txBox="1"/>
          <p:nvPr/>
        </p:nvSpPr>
        <p:spPr>
          <a:xfrm>
            <a:off x="1285240" y="2354803"/>
            <a:ext cx="7044055" cy="3877985"/>
          </a:xfrm>
          <a:prstGeom prst="rect">
            <a:avLst/>
          </a:prstGeom>
        </p:spPr>
        <p:txBody>
          <a:bodyPr vert="horz" wrap="square" lIns="0" tIns="0" rIns="0" bIns="0" rtlCol="0">
            <a:spAutoFit/>
          </a:bodyPr>
          <a:lstStyle/>
          <a:p>
            <a:pPr marL="12700" marR="5080">
              <a:lnSpc>
                <a:spcPct val="100000"/>
              </a:lnSpc>
              <a:buClr>
                <a:srgbClr val="404040"/>
              </a:buCl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L</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3</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1000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onst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rk</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ssu</a:t>
            </a:r>
            <a:r>
              <a:rPr sz="2800" dirty="0">
                <a:solidFill>
                  <a:srgbClr val="404040"/>
                </a:solidFill>
                <a:latin typeface="Cambria" panose="02040503050406030204" pitchFamily="18" charset="0"/>
                <a:ea typeface="Cambria" panose="02040503050406030204" pitchFamily="18" charset="0"/>
                <a:cs typeface="Calisto MT"/>
              </a:rPr>
              <a:t>ra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obj</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vity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intention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lit</a:t>
            </a:r>
            <a:r>
              <a:rPr sz="2800" spc="-260"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100000"/>
              </a:lnSpc>
              <a:buClr>
                <a:srgbClr val="4472C4"/>
              </a:buClr>
              <a:buFont typeface="Cambria" panose="02040503050406030204" pitchFamily="18" charset="0"/>
              <a:buChar char="◌"/>
              <a:tabLst>
                <a:tab pos="355600" algn="l"/>
              </a:tabLst>
            </a:pPr>
            <a:r>
              <a:rPr sz="2800" spc="-125" dirty="0">
                <a:solidFill>
                  <a:srgbClr val="404040"/>
                </a:solidFill>
                <a:latin typeface="Cambria" panose="02040503050406030204" pitchFamily="18" charset="0"/>
                <a:ea typeface="Cambria" panose="02040503050406030204" pitchFamily="18" charset="0"/>
                <a:cs typeface="Calisto MT"/>
              </a:rPr>
              <a:t>A</a:t>
            </a:r>
            <a:r>
              <a:rPr sz="2800" spc="-7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a:t>
            </a:r>
            <a:r>
              <a:rPr sz="2800" spc="-50"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int</a:t>
            </a:r>
            <a:r>
              <a:rPr sz="2800" dirty="0">
                <a:solidFill>
                  <a:srgbClr val="404040"/>
                </a:solidFill>
                <a:latin typeface="Cambria" panose="02040503050406030204" pitchFamily="18" charset="0"/>
                <a:ea typeface="Cambria" panose="02040503050406030204" pitchFamily="18" charset="0"/>
                <a:cs typeface="Calisto MT"/>
              </a:rPr>
              <a:t>ra</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roc</a:t>
            </a:r>
            <a:r>
              <a:rPr sz="2800" spc="-10" dirty="0">
                <a:solidFill>
                  <a:srgbClr val="404040"/>
                </a:solidFill>
                <a:latin typeface="Cambria" panose="02040503050406030204" pitchFamily="18" charset="0"/>
                <a:ea typeface="Cambria" panose="02040503050406030204" pitchFamily="18" charset="0"/>
                <a:cs typeface="Calisto MT"/>
              </a:rPr>
              <a:t>ess</a:t>
            </a:r>
            <a:r>
              <a:rPr sz="2800" spc="-5" dirty="0">
                <a:solidFill>
                  <a:srgbClr val="404040"/>
                </a:solidFill>
                <a:latin typeface="Cambria" panose="02040503050406030204" pitchFamily="18" charset="0"/>
                <a:ea typeface="Cambria" panose="02040503050406030204" pitchFamily="18" charset="0"/>
                <a:cs typeface="Calisto MT"/>
              </a:rPr>
              <a:t> </a:t>
            </a:r>
            <a:r>
              <a:rPr sz="2800" spc="-50"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spc="-5" dirty="0">
                <a:solidFill>
                  <a:srgbClr val="404040"/>
                </a:solidFill>
                <a:latin typeface="Cambria" panose="02040503050406030204" pitchFamily="18" charset="0"/>
                <a:ea typeface="Cambria" panose="02040503050406030204" pitchFamily="18" charset="0"/>
                <a:cs typeface="Calisto MT"/>
              </a:rPr>
              <a:t>c</a:t>
            </a:r>
            <a:r>
              <a:rPr sz="2800" spc="-10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100000"/>
              </a:lnSpc>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onsistent</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enh</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skill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identit</a:t>
            </a:r>
            <a:r>
              <a:rPr sz="2800" spc="-260"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fun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d</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pendent</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responsib</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1127084"/>
            <a:ext cx="8623300" cy="654025"/>
          </a:xfrm>
          <a:prstGeom prst="rect">
            <a:avLst/>
          </a:prstGeom>
        </p:spPr>
        <p:txBody>
          <a:bodyPr vert="horz" wrap="square" lIns="0" tIns="0" rIns="0" bIns="0" rtlCol="0">
            <a:spAutoFit/>
          </a:bodyPr>
          <a:lstStyle/>
          <a:p>
            <a:pPr marL="2099945" marR="5080" indent="-2087880">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25" dirty="0">
                <a:solidFill>
                  <a:schemeClr val="tx2"/>
                </a:solidFill>
              </a:rPr>
              <a:t>Sup</a:t>
            </a:r>
            <a:r>
              <a:rPr sz="4000" b="1" dirty="0">
                <a:solidFill>
                  <a:schemeClr val="tx2"/>
                </a:solidFill>
              </a:rPr>
              <a:t>e</a:t>
            </a:r>
            <a:r>
              <a:rPr sz="4000" b="1" spc="120" dirty="0">
                <a:solidFill>
                  <a:schemeClr val="tx2"/>
                </a:solidFill>
              </a:rPr>
              <a:t>r</a:t>
            </a:r>
            <a:r>
              <a:rPr sz="4000" b="1" spc="-20" dirty="0">
                <a:solidFill>
                  <a:schemeClr val="tx2"/>
                </a:solidFill>
              </a:rPr>
              <a:t>vision 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endParaRPr sz="4000" b="1" dirty="0">
              <a:solidFill>
                <a:schemeClr val="tx2"/>
              </a:solidFill>
            </a:endParaRPr>
          </a:p>
        </p:txBody>
      </p:sp>
      <p:sp>
        <p:nvSpPr>
          <p:cNvPr id="8" name="object 8"/>
          <p:cNvSpPr txBox="1"/>
          <p:nvPr/>
        </p:nvSpPr>
        <p:spPr>
          <a:xfrm>
            <a:off x="704594" y="2213250"/>
            <a:ext cx="8631938" cy="3675365"/>
          </a:xfrm>
          <a:prstGeom prst="rect">
            <a:avLst/>
          </a:prstGeom>
        </p:spPr>
        <p:txBody>
          <a:bodyPr vert="horz" wrap="square" lIns="0" tIns="0" rIns="0" bIns="0" rtlCol="0">
            <a:spAutoFit/>
          </a:bodyPr>
          <a:lstStyle/>
          <a:p>
            <a:pPr marL="12700">
              <a:lnSpc>
                <a:spcPct val="100000"/>
              </a:lnSpc>
              <a:buClr>
                <a:srgbClr val="404040"/>
              </a:buClr>
              <a:tabLst>
                <a:tab pos="355600" algn="l"/>
              </a:tabLst>
            </a:pPr>
            <a:r>
              <a:rPr sz="3200" spc="-55" dirty="0">
                <a:solidFill>
                  <a:srgbClr val="404040"/>
                </a:solidFill>
                <a:latin typeface="Cambria" panose="02040503050406030204" pitchFamily="18" charset="0"/>
                <a:ea typeface="Cambria" panose="02040503050406030204" pitchFamily="18" charset="0"/>
                <a:cs typeface="Calisto MT"/>
              </a:rPr>
              <a:t>T</a:t>
            </a:r>
            <a:r>
              <a:rPr sz="3200" spc="-15" dirty="0">
                <a:solidFill>
                  <a:srgbClr val="404040"/>
                </a:solidFill>
                <a:latin typeface="Cambria" panose="02040503050406030204" pitchFamily="18" charset="0"/>
                <a:ea typeface="Cambria" panose="02040503050406030204" pitchFamily="18" charset="0"/>
                <a:cs typeface="Calisto MT"/>
              </a:rPr>
              <a:t>ypi</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l</a:t>
            </a:r>
            <a:r>
              <a:rPr sz="3200" spc="-65" dirty="0">
                <a:solidFill>
                  <a:srgbClr val="404040"/>
                </a:solidFill>
                <a:latin typeface="Cambria" panose="02040503050406030204" pitchFamily="18" charset="0"/>
                <a:ea typeface="Cambria" panose="02040503050406030204" pitchFamily="18" charset="0"/>
                <a:cs typeface="Calisto MT"/>
              </a:rPr>
              <a:t>l</a:t>
            </a:r>
            <a:r>
              <a:rPr sz="3200" spc="-15" dirty="0">
                <a:solidFill>
                  <a:srgbClr val="404040"/>
                </a:solidFill>
                <a:latin typeface="Cambria" panose="02040503050406030204" pitchFamily="18" charset="0"/>
                <a:ea typeface="Cambria" panose="02040503050406030204" pitchFamily="18" charset="0"/>
                <a:cs typeface="Calisto MT"/>
              </a:rPr>
              <a:t>y</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f</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ll</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un</a:t>
            </a:r>
            <a:r>
              <a:rPr sz="3200" dirty="0">
                <a:solidFill>
                  <a:srgbClr val="404040"/>
                </a:solidFill>
                <a:latin typeface="Cambria" panose="02040503050406030204" pitchFamily="18" charset="0"/>
                <a:ea typeface="Cambria" panose="02040503050406030204" pitchFamily="18" charset="0"/>
                <a:cs typeface="Calisto MT"/>
              </a:rPr>
              <a:t>der</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on</a:t>
            </a:r>
            <a:r>
              <a:rPr sz="3200" dirty="0">
                <a:solidFill>
                  <a:srgbClr val="404040"/>
                </a:solidFill>
                <a:latin typeface="Cambria" panose="02040503050406030204" pitchFamily="18" charset="0"/>
                <a:ea typeface="Cambria" panose="02040503050406030204" pitchFamily="18" charset="0"/>
                <a:cs typeface="Calisto MT"/>
              </a:rPr>
              <a:t>e</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of</a:t>
            </a:r>
            <a:r>
              <a:rPr sz="3200" spc="254"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fou</a:t>
            </a:r>
            <a:r>
              <a:rPr sz="3200" dirty="0">
                <a:solidFill>
                  <a:srgbClr val="404040"/>
                </a:solidFill>
                <a:latin typeface="Cambria" panose="02040503050406030204" pitchFamily="18" charset="0"/>
                <a:ea typeface="Cambria" panose="02040503050406030204" pitchFamily="18" charset="0"/>
                <a:cs typeface="Calisto MT"/>
              </a:rPr>
              <a:t>r</a:t>
            </a:r>
            <a:r>
              <a:rPr sz="3200" spc="-5" dirty="0">
                <a:solidFill>
                  <a:srgbClr val="404040"/>
                </a:solidFill>
                <a:latin typeface="Cambria" panose="02040503050406030204" pitchFamily="18" charset="0"/>
                <a:ea typeface="Cambria" panose="02040503050406030204" pitchFamily="18" charset="0"/>
                <a:cs typeface="Calisto MT"/>
              </a:rPr>
              <a:t> 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a:t>
            </a:r>
            <a:r>
              <a:rPr sz="3200" dirty="0">
                <a:solidFill>
                  <a:srgbClr val="404040"/>
                </a:solidFill>
                <a:latin typeface="Cambria" panose="02040503050406030204" pitchFamily="18" charset="0"/>
                <a:ea typeface="Cambria" panose="02040503050406030204" pitchFamily="18" charset="0"/>
                <a:cs typeface="Calisto MT"/>
              </a:rPr>
              <a:t>eg</a:t>
            </a:r>
            <a:r>
              <a:rPr sz="3200" spc="-10" dirty="0">
                <a:solidFill>
                  <a:srgbClr val="404040"/>
                </a:solidFill>
                <a:latin typeface="Cambria" panose="02040503050406030204" pitchFamily="18" charset="0"/>
                <a:ea typeface="Cambria" panose="02040503050406030204" pitchFamily="18" charset="0"/>
                <a:cs typeface="Calisto MT"/>
              </a:rPr>
              <a:t>ories:</a:t>
            </a:r>
            <a:endParaRPr sz="32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20"/>
              </a:spcBef>
              <a:buClr>
                <a:srgbClr val="4472C4"/>
              </a:buClr>
              <a:buFont typeface="Cambria" panose="02040503050406030204" pitchFamily="18" charset="0"/>
              <a:buChar char="◌"/>
              <a:tabLst>
                <a:tab pos="584200" algn="l"/>
              </a:tabLst>
            </a:pPr>
            <a:r>
              <a:rPr sz="2800" spc="-22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eac</a:t>
            </a:r>
            <a:r>
              <a:rPr sz="2800" spc="-15" dirty="0">
                <a:solidFill>
                  <a:srgbClr val="404040"/>
                </a:solidFill>
                <a:latin typeface="Cambria" panose="02040503050406030204" pitchFamily="18" charset="0"/>
                <a:ea typeface="Cambria" panose="02040503050406030204" pitchFamily="18" charset="0"/>
                <a:cs typeface="Calisto MT"/>
              </a:rPr>
              <a:t>hin</a:t>
            </a:r>
            <a:r>
              <a:rPr sz="2800" dirty="0">
                <a:solidFill>
                  <a:srgbClr val="404040"/>
                </a:solidFill>
                <a:latin typeface="Cambria" panose="02040503050406030204" pitchFamily="18" charset="0"/>
                <a:ea typeface="Cambria" panose="02040503050406030204" pitchFamily="18" charset="0"/>
                <a:cs typeface="Calisto MT"/>
              </a:rPr>
              <a:t>g</a:t>
            </a:r>
            <a:endParaRPr sz="28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4472C4"/>
              </a:buClr>
              <a:buFont typeface="Cambria" panose="02040503050406030204" pitchFamily="18" charset="0"/>
              <a:buChar cha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ounseling</a:t>
            </a:r>
            <a:endParaRPr sz="28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60"/>
              </a:spcBef>
              <a:buClr>
                <a:srgbClr val="4472C4"/>
              </a:buClr>
              <a:buFont typeface="Cambria" panose="02040503050406030204" pitchFamily="18" charset="0"/>
              <a:buChar cha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onsulting</a:t>
            </a:r>
            <a:endParaRPr sz="28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4472C4"/>
              </a:buClr>
              <a:buFont typeface="Cambria" panose="02040503050406030204" pitchFamily="18" charset="0"/>
              <a:buChar cha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Com</a:t>
            </a:r>
            <a:r>
              <a:rPr sz="2800" spc="-10" dirty="0">
                <a:solidFill>
                  <a:srgbClr val="404040"/>
                </a:solidFill>
                <a:latin typeface="Cambria" panose="02040503050406030204" pitchFamily="18" charset="0"/>
                <a:ea typeface="Cambria" panose="02040503050406030204" pitchFamily="18" charset="0"/>
                <a:cs typeface="Calisto MT"/>
              </a:rPr>
              <a:t>bined</a:t>
            </a:r>
            <a:endParaRPr sz="2800" dirty="0">
              <a:latin typeface="Cambria" panose="02040503050406030204" pitchFamily="18" charset="0"/>
              <a:ea typeface="Cambria" panose="02040503050406030204" pitchFamily="18" charset="0"/>
              <a:cs typeface="Calisto MT"/>
            </a:endParaRPr>
          </a:p>
          <a:p>
            <a:pPr marL="584200" lvl="2">
              <a:lnSpc>
                <a:spcPct val="100000"/>
              </a:lnSpc>
              <a:spcBef>
                <a:spcPts val="560"/>
              </a:spcBef>
              <a:buClr>
                <a:srgbClr val="404040"/>
              </a:buClr>
              <a:tabLst>
                <a:tab pos="812800" algn="l"/>
              </a:tabLst>
            </a:pPr>
            <a:r>
              <a:rPr lang="en-US" sz="1400" spc="-10" dirty="0">
                <a:solidFill>
                  <a:srgbClr val="404040"/>
                </a:solidFill>
                <a:latin typeface="Cambria" panose="02040503050406030204" pitchFamily="18" charset="0"/>
                <a:ea typeface="Cambria" panose="02040503050406030204" pitchFamily="18" charset="0"/>
                <a:cs typeface="Calisto MT"/>
              </a:rPr>
              <a:t>				</a:t>
            </a:r>
            <a:endParaRPr lang="en-US" sz="2800" dirty="0">
              <a:latin typeface="Cambria" panose="02040503050406030204" pitchFamily="18" charset="0"/>
              <a:ea typeface="Cambria" panose="02040503050406030204" pitchFamily="18" charset="0"/>
              <a:cs typeface="Times New Roman"/>
            </a:endParaRPr>
          </a:p>
          <a:p>
            <a:pPr marL="355600" marR="5080" lvl="1">
              <a:lnSpc>
                <a:spcPts val="2600"/>
              </a:lnSpc>
              <a:spcBef>
                <a:spcPts val="1420"/>
              </a:spcBef>
              <a:buClr>
                <a:srgbClr val="B0BCC1"/>
              </a:buCl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I</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foll</a:t>
            </a:r>
            <a:r>
              <a:rPr sz="2800" spc="-65" dirty="0">
                <a:solidFill>
                  <a:srgbClr val="404040"/>
                </a:solidFill>
                <a:latin typeface="Cambria" panose="02040503050406030204" pitchFamily="18" charset="0"/>
                <a:ea typeface="Cambria" panose="02040503050406030204" pitchFamily="18" charset="0"/>
                <a:cs typeface="Calisto MT"/>
              </a:rPr>
              <a:t>o</a:t>
            </a:r>
            <a:r>
              <a:rPr sz="2800" spc="-15" dirty="0">
                <a:solidFill>
                  <a:srgbClr val="404040"/>
                </a:solidFill>
                <a:latin typeface="Cambria" panose="02040503050406030204" pitchFamily="18" charset="0"/>
                <a:ea typeface="Cambria" panose="02040503050406030204" pitchFamily="18" charset="0"/>
                <a:cs typeface="Calisto MT"/>
              </a:rPr>
              <a:t>win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slide</a:t>
            </a:r>
            <a:r>
              <a:rPr sz="2800" spc="-9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“session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65"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ref</a:t>
            </a:r>
            <a:r>
              <a:rPr sz="2800" dirty="0">
                <a:solidFill>
                  <a:srgbClr val="404040"/>
                </a:solidFill>
                <a:latin typeface="Cambria" panose="02040503050406030204" pitchFamily="18" charset="0"/>
                <a:ea typeface="Cambria" panose="02040503050406030204" pitchFamily="18" charset="0"/>
                <a:cs typeface="Calisto MT"/>
              </a:rPr>
              <a:t>er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eith</a:t>
            </a:r>
            <a:r>
              <a:rPr sz="2800" dirty="0">
                <a:solidFill>
                  <a:srgbClr val="404040"/>
                </a:solidFill>
                <a:latin typeface="Cambria" panose="02040503050406030204" pitchFamily="18" charset="0"/>
                <a:ea typeface="Cambria" panose="02040503050406030204" pitchFamily="18" charset="0"/>
                <a:cs typeface="Calisto MT"/>
              </a:rPr>
              <a:t>er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l</a:t>
            </a:r>
            <a:r>
              <a:rPr sz="2800" spc="-45" dirty="0">
                <a:solidFill>
                  <a:srgbClr val="404040"/>
                </a:solidFill>
                <a:latin typeface="Cambria" panose="02040503050406030204" pitchFamily="18" charset="0"/>
                <a:ea typeface="Cambria" panose="02040503050406030204" pitchFamily="18" charset="0"/>
                <a:cs typeface="Calisto MT"/>
              </a:rPr>
              <a:t>i</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session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130852"/>
            <a:ext cx="8726931" cy="641714"/>
          </a:xfrm>
          <a:prstGeom prst="rect">
            <a:avLst/>
          </a:prstGeom>
        </p:spPr>
        <p:txBody>
          <a:bodyPr vert="horz" wrap="square" lIns="0" tIns="0" rIns="0" bIns="0" rtlCol="0">
            <a:spAutoFit/>
          </a:bodyPr>
          <a:lstStyle/>
          <a:p>
            <a:pPr marR="5080" indent="4763">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430" dirty="0">
                <a:solidFill>
                  <a:schemeClr val="tx2"/>
                </a:solidFill>
              </a:rPr>
              <a:t>T</a:t>
            </a:r>
            <a:r>
              <a:rPr sz="4000" b="1" dirty="0">
                <a:solidFill>
                  <a:schemeClr val="tx2"/>
                </a:solidFill>
              </a:rPr>
              <a:t>e</a:t>
            </a:r>
            <a:r>
              <a:rPr sz="4000" b="1" spc="-5" dirty="0">
                <a:solidFill>
                  <a:schemeClr val="tx2"/>
                </a:solidFill>
              </a:rPr>
              <a:t>ac</a:t>
            </a:r>
            <a:r>
              <a:rPr sz="4000" b="1" spc="-20" dirty="0">
                <a:solidFill>
                  <a:schemeClr val="tx2"/>
                </a:solidFill>
              </a:rPr>
              <a:t>hin</a:t>
            </a:r>
            <a:r>
              <a:rPr sz="4000" b="1" dirty="0">
                <a:solidFill>
                  <a:schemeClr val="tx2"/>
                </a:solidFill>
              </a:rPr>
              <a:t>g</a:t>
            </a:r>
          </a:p>
        </p:txBody>
      </p:sp>
      <p:sp>
        <p:nvSpPr>
          <p:cNvPr id="8" name="object 8"/>
          <p:cNvSpPr txBox="1"/>
          <p:nvPr/>
        </p:nvSpPr>
        <p:spPr>
          <a:xfrm>
            <a:off x="721869" y="2196284"/>
            <a:ext cx="8381184" cy="4640253"/>
          </a:xfrm>
          <a:prstGeom prst="rect">
            <a:avLst/>
          </a:prstGeom>
        </p:spPr>
        <p:txBody>
          <a:bodyPr vert="horz" wrap="square" lIns="0" tIns="0" rIns="0" bIns="0" rtlCol="0">
            <a:spAutoFit/>
          </a:bodyPr>
          <a:lstStyle/>
          <a:p>
            <a:pPr marL="469900" marR="44450" indent="-457200">
              <a:lnSpc>
                <a:spcPts val="23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a:t>
            </a:r>
            <a:r>
              <a:rPr sz="2800" spc="-8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erac</a:t>
            </a:r>
            <a:r>
              <a:rPr sz="2800" spc="-10" dirty="0">
                <a:solidFill>
                  <a:srgbClr val="404040"/>
                </a:solidFill>
                <a:latin typeface="Cambria" panose="02040503050406030204" pitchFamily="18" charset="0"/>
                <a:ea typeface="Cambria" panose="02040503050406030204" pitchFamily="18" charset="0"/>
                <a:cs typeface="Calisto MT"/>
              </a:rPr>
              <a:t>tion</a:t>
            </a:r>
            <a:r>
              <a:rPr sz="2800" spc="-9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beh</a:t>
            </a:r>
            <a:r>
              <a:rPr sz="2800" spc="-1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viors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ec</a:t>
            </a:r>
            <a:r>
              <a:rPr sz="2800" spc="-15" dirty="0">
                <a:solidFill>
                  <a:srgbClr val="404040"/>
                </a:solidFill>
                <a:latin typeface="Cambria" panose="02040503050406030204" pitchFamily="18" charset="0"/>
                <a:ea typeface="Cambria" panose="02040503050406030204" pitchFamily="18" charset="0"/>
                <a:cs typeface="Calisto MT"/>
              </a:rPr>
              <a:t>hniques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durin</a:t>
            </a:r>
            <a:r>
              <a:rPr sz="2800" dirty="0">
                <a:solidFill>
                  <a:srgbClr val="404040"/>
                </a:solidFill>
                <a:latin typeface="Cambria" panose="02040503050406030204" pitchFamily="18" charset="0"/>
                <a:ea typeface="Cambria" panose="02040503050406030204" pitchFamily="18" charset="0"/>
                <a:cs typeface="Calisto MT"/>
              </a:rPr>
              <a:t>g </a:t>
            </a:r>
            <a:r>
              <a:rPr sz="2800" spc="-10" dirty="0">
                <a:solidFill>
                  <a:srgbClr val="404040"/>
                </a:solidFill>
                <a:latin typeface="Cambria" panose="02040503050406030204" pitchFamily="18" charset="0"/>
                <a:ea typeface="Cambria" panose="02040503050406030204" pitchFamily="18" charset="0"/>
                <a:cs typeface="Calisto MT"/>
              </a:rPr>
              <a:t>session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endParaRPr sz="2800" dirty="0">
              <a:latin typeface="Cambria" panose="02040503050406030204" pitchFamily="18" charset="0"/>
              <a:ea typeface="Cambria" panose="02040503050406030204" pitchFamily="18" charset="0"/>
              <a:cs typeface="Calisto MT"/>
            </a:endParaRPr>
          </a:p>
          <a:p>
            <a:pPr marL="342900" indent="-342900">
              <a:lnSpc>
                <a:spcPct val="100000"/>
              </a:lnSpc>
              <a:spcBef>
                <a:spcPts val="7"/>
              </a:spcBef>
              <a:buClr>
                <a:srgbClr val="4472C4"/>
              </a:buClr>
              <a:buFont typeface="Cambria" panose="02040503050406030204" pitchFamily="18" charset="0"/>
              <a:buChar char="◌"/>
            </a:pPr>
            <a:endParaRPr sz="2000" dirty="0">
              <a:latin typeface="Cambria" panose="02040503050406030204" pitchFamily="18" charset="0"/>
              <a:ea typeface="Cambria" panose="02040503050406030204" pitchFamily="18" charset="0"/>
              <a:cs typeface="Times New Roman"/>
            </a:endParaRPr>
          </a:p>
          <a:p>
            <a:pPr marL="469900" marR="951230" indent="-457200">
              <a:lnSpc>
                <a:spcPts val="24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dentification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3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20"/>
              </a:spcBef>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onst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odelin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660"/>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Disc</a:t>
            </a:r>
            <a:r>
              <a:rPr sz="2800" spc="-10" dirty="0">
                <a:solidFill>
                  <a:srgbClr val="404040"/>
                </a:solidFill>
                <a:latin typeface="Cambria" panose="02040503050406030204" pitchFamily="18" charset="0"/>
                <a:ea typeface="Cambria" panose="02040503050406030204" pitchFamily="18" charset="0"/>
                <a:cs typeface="Calisto MT"/>
              </a:rPr>
              <a:t>ussing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la</a:t>
            </a:r>
            <a:r>
              <a:rPr sz="2800" spc="-10" dirty="0">
                <a:solidFill>
                  <a:srgbClr val="404040"/>
                </a:solidFill>
                <a:latin typeface="Cambria" panose="02040503050406030204" pitchFamily="18" charset="0"/>
                <a:ea typeface="Cambria" panose="02040503050406030204" pitchFamily="18" charset="0"/>
                <a:cs typeface="Calisto MT"/>
              </a:rPr>
              <a:t>inin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tion</a:t>
            </a:r>
            <a:r>
              <a:rPr sz="2800" dirty="0">
                <a:solidFill>
                  <a:srgbClr val="404040"/>
                </a:solidFill>
                <a:latin typeface="Cambria" panose="02040503050406030204" pitchFamily="18" charset="0"/>
                <a:ea typeface="Cambria" panose="02040503050406030204" pitchFamily="18" charset="0"/>
                <a:cs typeface="Calisto MT"/>
              </a:rPr>
              <a:t>ale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usin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eg</a:t>
            </a:r>
            <a:r>
              <a:rPr sz="2800" spc="-10" dirty="0">
                <a:solidFill>
                  <a:srgbClr val="404040"/>
                </a:solidFill>
                <a:latin typeface="Cambria" panose="02040503050406030204" pitchFamily="18" charset="0"/>
                <a:ea typeface="Cambria" panose="02040503050406030204" pitchFamily="18" charset="0"/>
                <a:cs typeface="Calisto MT"/>
              </a:rPr>
              <a:t>ies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60"/>
              </a:spcBef>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nte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pretin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si</a:t>
            </a:r>
            <a:r>
              <a:rPr sz="280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nifi</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nt</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60"/>
              </a:spcBef>
              <a:buClr>
                <a:srgbClr val="4472C4"/>
              </a:buClr>
              <a:buFont typeface="Cambria" panose="02040503050406030204" pitchFamily="18" charset="0"/>
              <a:buChar char="◌"/>
              <a:tabLst>
                <a:tab pos="355600" algn="l"/>
              </a:tabLst>
            </a:pPr>
            <a:r>
              <a:rPr sz="2800" spc="-95" dirty="0">
                <a:solidFill>
                  <a:srgbClr val="404040"/>
                </a:solidFill>
                <a:latin typeface="Cambria" panose="02040503050406030204" pitchFamily="18" charset="0"/>
                <a:ea typeface="Cambria" panose="02040503050406030204" pitchFamily="18" charset="0"/>
                <a:cs typeface="Calisto MT"/>
              </a:rPr>
              <a:t>F</a:t>
            </a:r>
            <a:r>
              <a:rPr sz="2800" spc="-15" dirty="0">
                <a:solidFill>
                  <a:srgbClr val="404040"/>
                </a:solidFill>
                <a:latin typeface="Cambria" panose="02040503050406030204" pitchFamily="18" charset="0"/>
                <a:ea typeface="Cambria" panose="02040503050406030204" pitchFamily="18" charset="0"/>
                <a:cs typeface="Calisto MT"/>
              </a:rPr>
              <a:t>o</a:t>
            </a:r>
            <a:r>
              <a:rPr sz="2800" spc="20" dirty="0">
                <a:solidFill>
                  <a:srgbClr val="404040"/>
                </a:solidFill>
                <a:latin typeface="Cambria" panose="02040503050406030204" pitchFamily="18" charset="0"/>
                <a:ea typeface="Cambria" panose="02040503050406030204" pitchFamily="18" charset="0"/>
                <a:cs typeface="Calisto MT"/>
              </a:rPr>
              <a:t>r</a:t>
            </a:r>
            <a:r>
              <a:rPr sz="2800" spc="-5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la</a:t>
            </a:r>
            <a:r>
              <a:rPr sz="2800" spc="-10" dirty="0">
                <a:solidFill>
                  <a:srgbClr val="404040"/>
                </a:solidFill>
                <a:latin typeface="Cambria" panose="02040503050406030204" pitchFamily="18" charset="0"/>
                <a:ea typeface="Cambria" panose="02040503050406030204" pitchFamily="18" charset="0"/>
                <a:cs typeface="Calisto MT"/>
              </a:rPr>
              <a:t>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65" dirty="0">
                <a:solidFill>
                  <a:srgbClr val="404040"/>
                </a:solidFill>
                <a:latin typeface="Cambria" panose="02040503050406030204" pitchFamily="18" charset="0"/>
                <a:ea typeface="Cambria" panose="02040503050406030204" pitchFamily="18" charset="0"/>
                <a:cs typeface="Calisto MT"/>
              </a:rPr>
              <a:t>h</a:t>
            </a:r>
            <a:r>
              <a:rPr sz="2800" spc="-10" dirty="0">
                <a:solidFill>
                  <a:srgbClr val="404040"/>
                </a:solidFill>
                <a:latin typeface="Cambria" panose="02040503050406030204" pitchFamily="18" charset="0"/>
                <a:ea typeface="Cambria" panose="02040503050406030204" pitchFamily="18" charset="0"/>
                <a:cs typeface="Calisto MT"/>
              </a:rPr>
              <a:t>ypotheses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bout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ses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370928"/>
            <a:ext cx="9102428" cy="680811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18855" cy="6361430"/>
          </a:xfrm>
          <a:custGeom>
            <a:avLst/>
            <a:gdLst/>
            <a:ahLst/>
            <a:cxnLst/>
            <a:rect l="l" t="t" r="r" b="b"/>
            <a:pathLst>
              <a:path w="8618855" h="6361430">
                <a:moveTo>
                  <a:pt x="0" y="0"/>
                </a:moveTo>
                <a:lnTo>
                  <a:pt x="8618394" y="0"/>
                </a:lnTo>
                <a:lnTo>
                  <a:pt x="8618394" y="6360977"/>
                </a:lnTo>
                <a:lnTo>
                  <a:pt x="0" y="6360977"/>
                </a:lnTo>
                <a:lnTo>
                  <a:pt x="0" y="0"/>
                </a:lnTo>
                <a:close/>
              </a:path>
            </a:pathLst>
          </a:custGeom>
          <a:ln w="12693">
            <a:solidFill>
              <a:srgbClr val="CAC9BF"/>
            </a:solidFill>
          </a:ln>
        </p:spPr>
        <p:txBody>
          <a:bodyPr wrap="square" lIns="0" tIns="0" rIns="0" bIns="0" rtlCol="0"/>
          <a:lstStyle/>
          <a:p>
            <a:endParaRPr/>
          </a:p>
        </p:txBody>
      </p:sp>
      <p:sp>
        <p:nvSpPr>
          <p:cNvPr id="4" name="object 4"/>
          <p:cNvSpPr/>
          <p:nvPr/>
        </p:nvSpPr>
        <p:spPr>
          <a:xfrm>
            <a:off x="713231" y="6836537"/>
            <a:ext cx="8618855" cy="1905"/>
          </a:xfrm>
          <a:custGeom>
            <a:avLst/>
            <a:gdLst/>
            <a:ahLst/>
            <a:cxnLst/>
            <a:rect l="l" t="t" r="r" b="b"/>
            <a:pathLst>
              <a:path w="8618855" h="1904">
                <a:moveTo>
                  <a:pt x="0" y="0"/>
                </a:moveTo>
                <a:lnTo>
                  <a:pt x="8618394" y="1587"/>
                </a:lnTo>
              </a:path>
            </a:pathLst>
          </a:custGeom>
          <a:ln w="12693">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2" y="0"/>
                </a:lnTo>
                <a:lnTo>
                  <a:pt x="8622792" y="64008"/>
                </a:lnTo>
                <a:lnTo>
                  <a:pt x="0" y="64008"/>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18855" cy="64135"/>
          </a:xfrm>
          <a:custGeom>
            <a:avLst/>
            <a:gdLst/>
            <a:ahLst/>
            <a:cxnLst/>
            <a:rect l="l" t="t" r="r" b="b"/>
            <a:pathLst>
              <a:path w="8618855" h="64135">
                <a:moveTo>
                  <a:pt x="0" y="0"/>
                </a:moveTo>
                <a:lnTo>
                  <a:pt x="8618394" y="0"/>
                </a:lnTo>
                <a:lnTo>
                  <a:pt x="8618394" y="63975"/>
                </a:lnTo>
                <a:lnTo>
                  <a:pt x="0" y="63975"/>
                </a:lnTo>
                <a:lnTo>
                  <a:pt x="0" y="0"/>
                </a:lnTo>
                <a:close/>
              </a:path>
            </a:pathLst>
          </a:custGeom>
          <a:ln w="4154">
            <a:solidFill>
              <a:srgbClr val="DAD9D2"/>
            </a:solidFill>
          </a:ln>
        </p:spPr>
        <p:txBody>
          <a:bodyPr wrap="square" lIns="0" tIns="0" rIns="0" bIns="0" rtlCol="0"/>
          <a:lstStyle/>
          <a:p>
            <a:endParaRPr/>
          </a:p>
        </p:txBody>
      </p:sp>
      <p:sp>
        <p:nvSpPr>
          <p:cNvPr id="7" name="object 7"/>
          <p:cNvSpPr txBox="1"/>
          <p:nvPr/>
        </p:nvSpPr>
        <p:spPr>
          <a:xfrm>
            <a:off x="1936240" y="928590"/>
            <a:ext cx="6172835" cy="677108"/>
          </a:xfrm>
          <a:prstGeom prst="rect">
            <a:avLst/>
          </a:prstGeom>
        </p:spPr>
        <p:txBody>
          <a:bodyPr vert="horz" wrap="square" lIns="0" tIns="0" rIns="0" bIns="0" rtlCol="0">
            <a:spAutoFit/>
          </a:bodyPr>
          <a:lstStyle/>
          <a:p>
            <a:pPr marL="12700" algn="ctr">
              <a:lnSpc>
                <a:spcPct val="100000"/>
              </a:lnSpc>
              <a:tabLst>
                <a:tab pos="5568950" algn="l"/>
              </a:tabLst>
            </a:pPr>
            <a:r>
              <a:rPr lang="en-US" sz="4400" b="1" spc="-30" dirty="0">
                <a:solidFill>
                  <a:schemeClr val="tx2"/>
                </a:solidFill>
                <a:latin typeface="+mj-lt"/>
                <a:cs typeface="Calisto MT"/>
              </a:rPr>
              <a:t>Defining </a:t>
            </a:r>
            <a:r>
              <a:rPr sz="4400" b="1" spc="-30" dirty="0">
                <a:solidFill>
                  <a:schemeClr val="tx2"/>
                </a:solidFill>
                <a:latin typeface="+mj-lt"/>
                <a:cs typeface="Calisto MT"/>
              </a:rPr>
              <a:t>Supe</a:t>
            </a:r>
            <a:r>
              <a:rPr sz="4400" b="1" spc="114" dirty="0">
                <a:solidFill>
                  <a:schemeClr val="tx2"/>
                </a:solidFill>
                <a:latin typeface="+mj-lt"/>
                <a:cs typeface="Calisto MT"/>
              </a:rPr>
              <a:t>r</a:t>
            </a:r>
            <a:r>
              <a:rPr sz="4400" b="1" spc="-20" dirty="0">
                <a:solidFill>
                  <a:schemeClr val="tx2"/>
                </a:solidFill>
                <a:latin typeface="+mj-lt"/>
                <a:cs typeface="Calisto MT"/>
              </a:rPr>
              <a:t>vision</a:t>
            </a:r>
            <a:endParaRPr sz="4400" b="1" dirty="0">
              <a:solidFill>
                <a:schemeClr val="tx2"/>
              </a:solidFill>
              <a:latin typeface="+mj-lt"/>
              <a:cs typeface="Calisto MT"/>
            </a:endParaRPr>
          </a:p>
        </p:txBody>
      </p:sp>
      <p:sp>
        <p:nvSpPr>
          <p:cNvPr id="8" name="object 8"/>
          <p:cNvSpPr txBox="1"/>
          <p:nvPr/>
        </p:nvSpPr>
        <p:spPr>
          <a:xfrm>
            <a:off x="708787" y="2280470"/>
            <a:ext cx="8636382" cy="4312334"/>
          </a:xfrm>
          <a:prstGeom prst="rect">
            <a:avLst/>
          </a:prstGeom>
        </p:spPr>
        <p:txBody>
          <a:bodyPr vert="horz" wrap="square" lIns="0" tIns="0" rIns="0" bIns="0" rtlCol="0">
            <a:spAutoFit/>
          </a:bodyPr>
          <a:lstStyle/>
          <a:p>
            <a:pPr marL="469900" marR="1589405" indent="-457200">
              <a:lnSpc>
                <a:spcPct val="79200"/>
              </a:lnSpc>
              <a:buClr>
                <a:srgbClr val="4472C4"/>
              </a:buClr>
              <a:buFont typeface="Cambria" panose="02040503050406030204" pitchFamily="18" charset="0"/>
              <a:buChar char="⍣"/>
            </a:pPr>
            <a:r>
              <a:rPr lang="en-US" sz="2800" dirty="0">
                <a:solidFill>
                  <a:srgbClr val="404040"/>
                </a:solidFill>
                <a:latin typeface="Cambria" panose="02040503050406030204" pitchFamily="18" charset="0"/>
                <a:ea typeface="Cambria" panose="02040503050406030204" pitchFamily="18" charset="0"/>
                <a:cs typeface="Calisto MT"/>
              </a:rPr>
              <a:t>Supervision</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is</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process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1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an</a:t>
            </a:r>
            <a:r>
              <a:rPr lang="en-US" sz="2800" spc="-1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xperienced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practitioner</a:t>
            </a:r>
            <a:r>
              <a:rPr lang="en-US" sz="2800" spc="-1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a:t>
            </a:r>
            <a:r>
              <a:rPr sz="2800" spc="-60" dirty="0">
                <a:solidFill>
                  <a:srgbClr val="404040"/>
                </a:solidFill>
                <a:latin typeface="Cambria" panose="02040503050406030204" pitchFamily="18" charset="0"/>
                <a:ea typeface="Cambria" panose="02040503050406030204" pitchFamily="18" charset="0"/>
                <a:cs typeface="Calisto MT"/>
              </a:rPr>
              <a:t>o</a:t>
            </a:r>
            <a:r>
              <a:rPr sz="2800" spc="-10" dirty="0">
                <a:solidFill>
                  <a:srgbClr val="404040"/>
                </a:solidFill>
                <a:latin typeface="Cambria" panose="02040503050406030204" pitchFamily="18" charset="0"/>
                <a:ea typeface="Cambria" panose="02040503050406030204" pitchFamily="18" charset="0"/>
                <a:cs typeface="Calisto MT"/>
              </a:rPr>
              <a:t>viding</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feedback </a:t>
            </a:r>
            <a:r>
              <a:rPr sz="2800" spc="-20" dirty="0">
                <a:solidFill>
                  <a:srgbClr val="404040"/>
                </a:solidFill>
                <a:latin typeface="Cambria" panose="02040503050406030204" pitchFamily="18" charset="0"/>
                <a:ea typeface="Cambria" panose="02040503050406030204" pitchFamily="18" charset="0"/>
                <a:cs typeface="Calisto MT"/>
              </a:rPr>
              <a:t>an</a:t>
            </a:r>
            <a:r>
              <a:rPr sz="2800" spc="-15" dirty="0">
                <a:solidFill>
                  <a:srgbClr val="404040"/>
                </a:solidFill>
                <a:latin typeface="Cambria" panose="02040503050406030204" pitchFamily="18" charset="0"/>
                <a:ea typeface="Cambria" panose="02040503050406030204" pitchFamily="18" charset="0"/>
                <a:cs typeface="Calisto MT"/>
              </a:rPr>
              <a:t>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sharing</a:t>
            </a:r>
            <a:r>
              <a:rPr sz="2800" spc="-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a:t>
            </a:r>
            <a:r>
              <a:rPr sz="2800" spc="2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tise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with</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lang="en-US" sz="2800" spc="-5" dirty="0">
                <a:solidFill>
                  <a:srgbClr val="404040"/>
                </a:solidFill>
                <a:latin typeface="Cambria" panose="02040503050406030204" pitchFamily="18" charset="0"/>
                <a:ea typeface="Cambria" panose="02040503050406030204" pitchFamily="18" charset="0"/>
                <a:cs typeface="Calisto MT"/>
              </a:rPr>
              <a:t>supervisee who is a </a:t>
            </a:r>
            <a:r>
              <a:rPr sz="2800" spc="-10" dirty="0">
                <a:solidFill>
                  <a:srgbClr val="404040"/>
                </a:solidFill>
                <a:latin typeface="Cambria" panose="02040503050406030204" pitchFamily="18" charset="0"/>
                <a:ea typeface="Cambria" panose="02040503050406030204" pitchFamily="18" charset="0"/>
                <a:cs typeface="Calisto MT"/>
              </a:rPr>
              <a:t>less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xperienced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a:t>
            </a:r>
            <a:endParaRPr lang="en-US" sz="2800" spc="-10" dirty="0">
              <a:solidFill>
                <a:srgbClr val="404040"/>
              </a:solidFill>
              <a:latin typeface="Cambria" panose="02040503050406030204" pitchFamily="18" charset="0"/>
              <a:ea typeface="Cambria" panose="02040503050406030204" pitchFamily="18" charset="0"/>
              <a:cs typeface="Calisto MT"/>
            </a:endParaRPr>
          </a:p>
          <a:p>
            <a:pPr marL="469900" marR="1589405" indent="-457200">
              <a:lnSpc>
                <a:spcPct val="79200"/>
              </a:lnSpc>
              <a:buClr>
                <a:srgbClr val="4472C4"/>
              </a:buClr>
              <a:buFont typeface="Cambria" panose="02040503050406030204" pitchFamily="18" charset="0"/>
              <a:buChar char="⍣"/>
              <a:tabLst>
                <a:tab pos="355600" algn="l"/>
              </a:tabLst>
            </a:pPr>
            <a:endParaRPr sz="2800" dirty="0">
              <a:latin typeface="Cambria" panose="02040503050406030204" pitchFamily="18" charset="0"/>
              <a:ea typeface="Cambria" panose="02040503050406030204" pitchFamily="18" charset="0"/>
              <a:cs typeface="Calisto MT"/>
            </a:endParaRPr>
          </a:p>
          <a:p>
            <a:pPr lvl="1" indent="-457200">
              <a:lnSpc>
                <a:spcPct val="100000"/>
              </a:lnSpc>
              <a:spcBef>
                <a:spcPts val="120"/>
              </a:spcBef>
              <a:buClr>
                <a:srgbClr val="4472C4"/>
              </a:buClr>
              <a:buFont typeface="Cambria" panose="02040503050406030204" pitchFamily="18" charset="0"/>
              <a:buChar char="⍣"/>
            </a:pPr>
            <a:r>
              <a:rPr lang="en-US" sz="2800" spc="-5" dirty="0">
                <a:solidFill>
                  <a:srgbClr val="404040"/>
                </a:solidFill>
                <a:latin typeface="Cambria" panose="02040503050406030204" pitchFamily="18" charset="0"/>
                <a:ea typeface="Cambria" panose="02040503050406030204" pitchFamily="18" charset="0"/>
                <a:cs typeface="Calisto MT"/>
              </a:rPr>
              <a:t>The focus of supervision</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160"/>
              </a:spcBef>
              <a:buClr>
                <a:srgbClr val="4472C4"/>
              </a:buClr>
              <a:buFont typeface="Cambria" panose="02040503050406030204" pitchFamily="18" charset="0"/>
              <a:buChar char="⍣"/>
              <a:tabLst>
                <a:tab pos="813435" algn="l"/>
              </a:tabLst>
            </a:pPr>
            <a:r>
              <a:rPr sz="2800" spc="-15"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50"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eloping</a:t>
            </a:r>
            <a:r>
              <a:rPr sz="2800"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emergent practitioners</a:t>
            </a:r>
            <a:endParaRPr sz="2800" dirty="0">
              <a:latin typeface="Cambria" panose="02040503050406030204" pitchFamily="18" charset="0"/>
              <a:ea typeface="Cambria" panose="02040503050406030204" pitchFamily="18" charset="0"/>
              <a:cs typeface="Calisto MT"/>
            </a:endParaRPr>
          </a:p>
          <a:p>
            <a:pPr marL="1041400" lvl="2" indent="-457200">
              <a:spcBef>
                <a:spcPts val="260"/>
              </a:spcBef>
              <a:buClr>
                <a:srgbClr val="4472C4"/>
              </a:buClr>
              <a:buFont typeface="Cambria" panose="02040503050406030204" pitchFamily="18" charset="0"/>
              <a:buChar char="⍣"/>
              <a:tabLst>
                <a:tab pos="813435" algn="l"/>
              </a:tabLst>
            </a:pPr>
            <a:r>
              <a:rPr lang="en-US" sz="2800" spc="-15" dirty="0">
                <a:solidFill>
                  <a:srgbClr val="404040"/>
                </a:solidFill>
                <a:latin typeface="Cambria" panose="02040503050406030204" pitchFamily="18" charset="0"/>
                <a:ea typeface="Cambria" panose="02040503050406030204" pitchFamily="18" charset="0"/>
                <a:cs typeface="Calisto MT"/>
              </a:rPr>
              <a:t>Completin</a:t>
            </a:r>
            <a:r>
              <a:rPr lang="en-US" sz="2800" spc="-10" dirty="0">
                <a:solidFill>
                  <a:srgbClr val="404040"/>
                </a:solidFill>
                <a:latin typeface="Cambria" panose="02040503050406030204" pitchFamily="18" charset="0"/>
                <a:ea typeface="Cambria" panose="02040503050406030204" pitchFamily="18" charset="0"/>
                <a:cs typeface="Calisto MT"/>
              </a:rPr>
              <a:t>g</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the</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requirements</a:t>
            </a:r>
            <a:r>
              <a:rPr lang="en-US" sz="2800"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for</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n</a:t>
            </a:r>
            <a:r>
              <a:rPr lang="en-US" sz="2800" dirty="0">
                <a:solidFill>
                  <a:srgbClr val="404040"/>
                </a:solidFill>
                <a:latin typeface="Cambria" panose="02040503050406030204" pitchFamily="18" charset="0"/>
                <a:ea typeface="Cambria" panose="02040503050406030204" pitchFamily="18" charset="0"/>
                <a:cs typeface="Calisto MT"/>
              </a:rPr>
              <a:t> </a:t>
            </a:r>
            <a:r>
              <a:rPr lang="en-US" sz="2800" spc="-5" dirty="0">
                <a:solidFill>
                  <a:srgbClr val="404040"/>
                </a:solidFill>
                <a:latin typeface="Cambria" panose="02040503050406030204" pitchFamily="18" charset="0"/>
                <a:ea typeface="Cambria" panose="02040503050406030204" pitchFamily="18" charset="0"/>
                <a:cs typeface="Calisto MT"/>
              </a:rPr>
              <a:t>academi</a:t>
            </a:r>
            <a:r>
              <a:rPr lang="en-US" sz="2800" dirty="0">
                <a:solidFill>
                  <a:srgbClr val="404040"/>
                </a:solidFill>
                <a:latin typeface="Cambria" panose="02040503050406030204" pitchFamily="18" charset="0"/>
                <a:ea typeface="Cambria" panose="02040503050406030204" pitchFamily="18" charset="0"/>
                <a:cs typeface="Calisto MT"/>
              </a:rPr>
              <a:t>c de</a:t>
            </a:r>
            <a:r>
              <a:rPr lang="en-US" sz="2800" spc="20" dirty="0">
                <a:solidFill>
                  <a:srgbClr val="404040"/>
                </a:solidFill>
                <a:latin typeface="Cambria" panose="02040503050406030204" pitchFamily="18" charset="0"/>
                <a:ea typeface="Cambria" panose="02040503050406030204" pitchFamily="18" charset="0"/>
                <a:cs typeface="Calisto MT"/>
              </a:rPr>
              <a:t>g</a:t>
            </a:r>
            <a:r>
              <a:rPr lang="en-US" sz="2800" dirty="0">
                <a:solidFill>
                  <a:srgbClr val="404040"/>
                </a:solidFill>
                <a:latin typeface="Cambria" panose="02040503050406030204" pitchFamily="18" charset="0"/>
                <a:ea typeface="Cambria" panose="02040503050406030204" pitchFamily="18" charset="0"/>
                <a:cs typeface="Calisto MT"/>
              </a:rPr>
              <a:t>ree </a:t>
            </a:r>
          </a:p>
          <a:p>
            <a:pPr marL="1041400" lvl="2" indent="-457200">
              <a:spcBef>
                <a:spcPts val="260"/>
              </a:spcBef>
              <a:buClr>
                <a:srgbClr val="4472C4"/>
              </a:buClr>
              <a:buFont typeface="Cambria" panose="02040503050406030204" pitchFamily="18" charset="0"/>
              <a:buChar char="⍣"/>
              <a:tabLst>
                <a:tab pos="813435" algn="l"/>
              </a:tabLst>
            </a:pPr>
            <a:r>
              <a:rPr sz="2800" spc="-15" dirty="0">
                <a:solidFill>
                  <a:srgbClr val="404040"/>
                </a:solidFill>
                <a:latin typeface="Cambria" panose="02040503050406030204" pitchFamily="18" charset="0"/>
                <a:ea typeface="Cambria" panose="02040503050406030204" pitchFamily="18" charset="0"/>
                <a:cs typeface="Calisto MT"/>
              </a:rPr>
              <a:t>Pursuin</a:t>
            </a:r>
            <a:r>
              <a:rPr sz="2800" spc="-1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 licensure</a:t>
            </a: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533401" y="1026103"/>
            <a:ext cx="8811768" cy="654025"/>
          </a:xfrm>
          <a:prstGeom prst="rect">
            <a:avLst/>
          </a:prstGeom>
        </p:spPr>
        <p:txBody>
          <a:bodyPr vert="horz" wrap="square" lIns="0" tIns="0" rIns="0" bIns="0" rtlCol="0">
            <a:spAutoFit/>
          </a:bodyPr>
          <a:lstStyle/>
          <a:p>
            <a:pPr marR="5080">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5" dirty="0">
                <a:solidFill>
                  <a:schemeClr val="tx2"/>
                </a:solidFill>
              </a:rPr>
              <a:t>C</a:t>
            </a:r>
            <a:r>
              <a:rPr sz="4000" b="1" spc="-20" dirty="0">
                <a:solidFill>
                  <a:schemeClr val="tx2"/>
                </a:solidFill>
              </a:rPr>
              <a:t>ounselin</a:t>
            </a:r>
            <a:r>
              <a:rPr sz="4000" b="1" dirty="0">
                <a:solidFill>
                  <a:schemeClr val="tx2"/>
                </a:solidFill>
              </a:rPr>
              <a:t>g</a:t>
            </a:r>
          </a:p>
        </p:txBody>
      </p:sp>
      <p:sp>
        <p:nvSpPr>
          <p:cNvPr id="8" name="object 8"/>
          <p:cNvSpPr txBox="1"/>
          <p:nvPr/>
        </p:nvSpPr>
        <p:spPr>
          <a:xfrm>
            <a:off x="721869" y="2235374"/>
            <a:ext cx="8623299" cy="4045916"/>
          </a:xfrm>
          <a:prstGeom prst="rect">
            <a:avLst/>
          </a:prstGeom>
        </p:spPr>
        <p:txBody>
          <a:bodyPr vert="horz" wrap="square" lIns="0" tIns="0" rIns="0" bIns="0" rtlCol="0">
            <a:spAutoFit/>
          </a:bodyPr>
          <a:lstStyle/>
          <a:p>
            <a:pPr marL="469900" marR="356870" indent="-457200">
              <a:lnSpc>
                <a:spcPts val="28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Explora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feelin</a:t>
            </a:r>
            <a:r>
              <a:rPr sz="280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xperien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ed </a:t>
            </a:r>
            <a:r>
              <a:rPr sz="2800" spc="-15" dirty="0">
                <a:solidFill>
                  <a:srgbClr val="404040"/>
                </a:solidFill>
                <a:latin typeface="Cambria" panose="02040503050406030204" pitchFamily="18" charset="0"/>
                <a:ea typeface="Cambria" panose="02040503050406030204" pitchFamily="18" charset="0"/>
                <a:cs typeface="Calisto MT"/>
              </a:rPr>
              <a:t>durin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sessions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sessions</a:t>
            </a:r>
            <a:endParaRPr sz="2800" dirty="0">
              <a:latin typeface="Cambria" panose="02040503050406030204" pitchFamily="18" charset="0"/>
              <a:ea typeface="Cambria" panose="02040503050406030204" pitchFamily="18" charset="0"/>
              <a:cs typeface="Calisto MT"/>
            </a:endParaRPr>
          </a:p>
          <a:p>
            <a:pPr marL="469900" marR="1115060" indent="-457200">
              <a:lnSpc>
                <a:spcPct val="100699"/>
              </a:lnSpc>
              <a:spcBef>
                <a:spcPts val="1920"/>
              </a:spcBef>
              <a:buClr>
                <a:srgbClr val="4472C4"/>
              </a:buClr>
              <a:buFont typeface="Cambria" panose="02040503050406030204" pitchFamily="18" charset="0"/>
              <a:buChar char="◌"/>
              <a:tabLst>
                <a:tab pos="355600" algn="l"/>
              </a:tabLst>
            </a:pPr>
            <a:r>
              <a:rPr sz="2800" spc="-7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ilit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a:t>
            </a:r>
            <a:r>
              <a:rPr sz="2800" dirty="0">
                <a:solidFill>
                  <a:srgbClr val="404040"/>
                </a:solidFill>
                <a:latin typeface="Cambria" panose="02040503050406030204" pitchFamily="18" charset="0"/>
                <a:ea typeface="Cambria" panose="02040503050406030204" pitchFamily="18" charset="0"/>
                <a:cs typeface="Calisto MT"/>
              </a:rPr>
              <a:t>-</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lora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onfiden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llen</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es</a:t>
            </a:r>
            <a:endParaRPr sz="2800" dirty="0">
              <a:latin typeface="Cambria" panose="02040503050406030204" pitchFamily="18" charset="0"/>
              <a:ea typeface="Cambria" panose="02040503050406030204" pitchFamily="18" charset="0"/>
              <a:cs typeface="Calisto MT"/>
            </a:endParaRPr>
          </a:p>
          <a:p>
            <a:pPr marL="469900" marR="5080" indent="-457200">
              <a:lnSpc>
                <a:spcPct val="100699"/>
              </a:lnSpc>
              <a:spcBef>
                <a:spcPts val="2000"/>
              </a:spcBef>
              <a:buClr>
                <a:srgbClr val="4472C4"/>
              </a:buClr>
              <a:buFont typeface="Cambria" panose="02040503050406030204" pitchFamily="18" charset="0"/>
              <a:buChar char="◌"/>
              <a:tabLst>
                <a:tab pos="355600" algn="l"/>
              </a:tabLst>
            </a:pPr>
            <a:r>
              <a:rPr sz="2800" spc="-7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ilit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114" dirty="0">
                <a:solidFill>
                  <a:srgbClr val="404040"/>
                </a:solidFill>
                <a:latin typeface="Cambria" panose="02040503050406030204" pitchFamily="18" charset="0"/>
                <a:ea typeface="Cambria" panose="02040503050406030204" pitchFamily="18" charset="0"/>
                <a:cs typeface="Calisto MT"/>
              </a:rPr>
              <a:t>’</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identifi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goa</a:t>
            </a:r>
            <a:r>
              <a:rPr sz="2800" spc="-10" dirty="0">
                <a:solidFill>
                  <a:srgbClr val="404040"/>
                </a:solidFill>
                <a:latin typeface="Cambria" panose="02040503050406030204" pitchFamily="18" charset="0"/>
                <a:ea typeface="Cambria" panose="02040503050406030204" pitchFamily="18" charset="0"/>
                <a:cs typeface="Calisto MT"/>
              </a:rPr>
              <a:t>ls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r</a:t>
            </a:r>
            <a:r>
              <a:rPr sz="2800" spc="-70" dirty="0">
                <a:solidFill>
                  <a:srgbClr val="404040"/>
                </a:solidFill>
                <a:latin typeface="Cambria" panose="02040503050406030204" pitchFamily="18" charset="0"/>
                <a:ea typeface="Cambria" panose="02040503050406030204" pitchFamily="18" charset="0"/>
                <a:cs typeface="Calisto MT"/>
              </a:rPr>
              <a:t>o</a:t>
            </a:r>
            <a:r>
              <a:rPr sz="2800" spc="-15" dirty="0">
                <a:solidFill>
                  <a:srgbClr val="404040"/>
                </a:solidFill>
                <a:latin typeface="Cambria" panose="02040503050406030204" pitchFamily="18" charset="0"/>
                <a:ea typeface="Cambria" panose="02040503050406030204" pitchFamily="18" charset="0"/>
                <a:cs typeface="Calisto MT"/>
              </a:rPr>
              <a:t>wth</a:t>
            </a:r>
            <a:endParaRPr sz="2800" dirty="0">
              <a:latin typeface="Cambria" panose="02040503050406030204" pitchFamily="18" charset="0"/>
              <a:ea typeface="Cambria" panose="02040503050406030204" pitchFamily="18" charset="0"/>
              <a:cs typeface="Calisto MT"/>
            </a:endParaRPr>
          </a:p>
          <a:p>
            <a:pPr marL="469900" marR="570865" indent="-457200">
              <a:lnSpc>
                <a:spcPct val="100699"/>
              </a:lnSpc>
              <a:spcBef>
                <a:spcPts val="1900"/>
              </a:spcBef>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a:t>
            </a:r>
            <a:r>
              <a:rPr sz="2800" spc="-10" dirty="0">
                <a:solidFill>
                  <a:srgbClr val="404040"/>
                </a:solidFill>
                <a:latin typeface="Cambria" panose="02040503050406030204" pitchFamily="18" charset="0"/>
                <a:ea typeface="Cambria" panose="02040503050406030204" pitchFamily="18" charset="0"/>
                <a:cs typeface="Calisto MT"/>
              </a:rPr>
              <a:t>r</a:t>
            </a:r>
            <a:r>
              <a:rPr sz="2800" spc="-70" dirty="0">
                <a:solidFill>
                  <a:srgbClr val="404040"/>
                </a:solidFill>
                <a:latin typeface="Cambria" panose="02040503050406030204" pitchFamily="18" charset="0"/>
                <a:ea typeface="Cambria" panose="02040503050406030204" pitchFamily="18" charset="0"/>
                <a:cs typeface="Calisto MT"/>
              </a:rPr>
              <a:t>o</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oppo</a:t>
            </a:r>
            <a:r>
              <a:rPr sz="2800" spc="4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tunities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self-re</a:t>
            </a:r>
            <a:r>
              <a:rPr sz="2800" spc="3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p</a:t>
            </a:r>
            <a:r>
              <a:rPr sz="2800" dirty="0">
                <a:solidFill>
                  <a:srgbClr val="404040"/>
                </a:solidFill>
                <a:latin typeface="Cambria" panose="02040503050406030204" pitchFamily="18" charset="0"/>
                <a:ea typeface="Cambria" panose="02040503050406030204" pitchFamily="18" charset="0"/>
                <a:cs typeface="Calisto MT"/>
              </a:rPr>
              <a:t>roc</a:t>
            </a:r>
            <a:r>
              <a:rPr sz="2800" spc="-10" dirty="0">
                <a:solidFill>
                  <a:srgbClr val="404040"/>
                </a:solidFill>
                <a:latin typeface="Cambria" panose="02040503050406030204" pitchFamily="18" charset="0"/>
                <a:ea typeface="Cambria" panose="02040503050406030204" pitchFamily="18" charset="0"/>
                <a:cs typeface="Calisto MT"/>
              </a:rPr>
              <a:t>essin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ff</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erc</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ptions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1" y="1128815"/>
            <a:ext cx="8735568" cy="654025"/>
          </a:xfrm>
          <a:prstGeom prst="rect">
            <a:avLst/>
          </a:prstGeom>
        </p:spPr>
        <p:txBody>
          <a:bodyPr vert="horz" wrap="square" lIns="0" tIns="0" rIns="0" bIns="0" rtlCol="0">
            <a:spAutoFit/>
          </a:bodyPr>
          <a:lstStyle/>
          <a:p>
            <a:pPr marL="9525" marR="5080" indent="-9525">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5" dirty="0">
                <a:solidFill>
                  <a:schemeClr val="tx2"/>
                </a:solidFill>
              </a:rPr>
              <a:t>C</a:t>
            </a:r>
            <a:r>
              <a:rPr sz="4000" b="1" spc="-20" dirty="0">
                <a:solidFill>
                  <a:schemeClr val="tx2"/>
                </a:solidFill>
              </a:rPr>
              <a:t>onsultin</a:t>
            </a:r>
            <a:r>
              <a:rPr sz="4000" b="1" dirty="0">
                <a:solidFill>
                  <a:schemeClr val="tx2"/>
                </a:solidFill>
              </a:rPr>
              <a:t>g</a:t>
            </a:r>
          </a:p>
        </p:txBody>
      </p:sp>
      <p:sp>
        <p:nvSpPr>
          <p:cNvPr id="8" name="object 8"/>
          <p:cNvSpPr txBox="1"/>
          <p:nvPr/>
        </p:nvSpPr>
        <p:spPr>
          <a:xfrm>
            <a:off x="704593" y="2216711"/>
            <a:ext cx="8640576" cy="4623125"/>
          </a:xfrm>
          <a:prstGeom prst="rect">
            <a:avLst/>
          </a:prstGeom>
        </p:spPr>
        <p:txBody>
          <a:bodyPr vert="horz" wrap="square" lIns="0" tIns="0" rIns="0" bIns="0" rtlCol="0">
            <a:spAutoFit/>
          </a:bodyPr>
          <a:lstStyle/>
          <a:p>
            <a:pPr marL="355600" marR="631190" indent="-342900">
              <a:lnSpc>
                <a:spcPct val="795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Prom</a:t>
            </a:r>
            <a:r>
              <a:rPr sz="2800" spc="-10" dirty="0">
                <a:solidFill>
                  <a:srgbClr val="404040"/>
                </a:solidFill>
                <a:latin typeface="Cambria" panose="02040503050406030204" pitchFamily="18" charset="0"/>
                <a:ea typeface="Cambria" panose="02040503050406030204" pitchFamily="18" charset="0"/>
                <a:cs typeface="Calisto MT"/>
              </a:rPr>
              <a:t>ote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potenti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insto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a:t>
            </a:r>
            <a:r>
              <a:rPr sz="2800" spc="-10" dirty="0">
                <a:solidFill>
                  <a:srgbClr val="404040"/>
                </a:solidFill>
                <a:latin typeface="Cambria" panose="02040503050406030204" pitchFamily="18" charset="0"/>
                <a:ea typeface="Cambria" panose="02040503050406030204" pitchFamily="18" charset="0"/>
                <a:cs typeface="Calisto MT"/>
              </a:rPr>
              <a:t> 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endParaRPr sz="28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1200" dirty="0">
              <a:latin typeface="Cambria" panose="02040503050406030204" pitchFamily="18" charset="0"/>
              <a:ea typeface="Cambria" panose="02040503050406030204" pitchFamily="18" charset="0"/>
              <a:cs typeface="Times New Roman"/>
            </a:endParaRPr>
          </a:p>
          <a:p>
            <a:pPr marL="355600" marR="5080" indent="-342900">
              <a:lnSpc>
                <a:spcPct val="795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Encoura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di</a:t>
            </a:r>
            <a:r>
              <a:rPr sz="2800" dirty="0">
                <a:solidFill>
                  <a:srgbClr val="404040"/>
                </a:solidFill>
                <a:latin typeface="Cambria" panose="02040503050406030204" pitchFamily="18" charset="0"/>
                <a:ea typeface="Cambria" panose="02040503050406030204" pitchFamily="18" charset="0"/>
                <a:cs typeface="Calisto MT"/>
              </a:rPr>
              <a:t>re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3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session </a:t>
            </a:r>
            <a:r>
              <a:rPr sz="2800" dirty="0">
                <a:solidFill>
                  <a:srgbClr val="404040"/>
                </a:solidFill>
                <a:latin typeface="Cambria" panose="02040503050406030204" pitchFamily="18" charset="0"/>
                <a:ea typeface="Cambria" panose="02040503050406030204" pitchFamily="18" charset="0"/>
                <a:cs typeface="Calisto MT"/>
              </a:rPr>
              <a:t>a</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en</a:t>
            </a:r>
            <a:r>
              <a:rPr sz="2800" dirty="0">
                <a:solidFill>
                  <a:srgbClr val="404040"/>
                </a:solidFill>
                <a:latin typeface="Cambria" panose="02040503050406030204" pitchFamily="18" charset="0"/>
                <a:ea typeface="Cambria" panose="02040503050406030204" pitchFamily="18" charset="0"/>
                <a:cs typeface="Calisto MT"/>
              </a:rPr>
              <a:t>da</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goa</a:t>
            </a:r>
            <a:r>
              <a:rPr sz="2800" spc="-10" dirty="0">
                <a:solidFill>
                  <a:srgbClr val="404040"/>
                </a:solidFill>
                <a:latin typeface="Cambria" panose="02040503050406030204" pitchFamily="18" charset="0"/>
                <a:ea typeface="Cambria" panose="02040503050406030204" pitchFamily="18" charset="0"/>
                <a:cs typeface="Calisto MT"/>
              </a:rPr>
              <a:t>ls</a:t>
            </a:r>
            <a:endParaRPr sz="28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2800" dirty="0">
              <a:latin typeface="Cambria" panose="02040503050406030204" pitchFamily="18" charset="0"/>
              <a:ea typeface="Cambria" panose="02040503050406030204" pitchFamily="18" charset="0"/>
              <a:cs typeface="Times New Roman"/>
            </a:endParaRPr>
          </a:p>
          <a:p>
            <a:pPr marL="355600" marR="104139" indent="-342900">
              <a:lnSpc>
                <a:spcPct val="795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Enga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ffin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ludin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lient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prob</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ot</a:t>
            </a:r>
            <a:r>
              <a:rPr sz="2800" spc="-45" dirty="0">
                <a:solidFill>
                  <a:srgbClr val="404040"/>
                </a:solidFill>
                <a:latin typeface="Cambria" panose="02040503050406030204" pitchFamily="18" charset="0"/>
                <a:ea typeface="Cambria" panose="02040503050406030204" pitchFamily="18" charset="0"/>
                <a:cs typeface="Calisto MT"/>
              </a:rPr>
              <a:t>i</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tions</a:t>
            </a:r>
            <a:endParaRPr sz="28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2800" dirty="0">
              <a:latin typeface="Cambria" panose="02040503050406030204" pitchFamily="18" charset="0"/>
              <a:ea typeface="Cambria" panose="02040503050406030204" pitchFamily="18" charset="0"/>
              <a:cs typeface="Times New Roman"/>
            </a:endParaRPr>
          </a:p>
          <a:p>
            <a:pPr marL="355600" marR="200660" indent="-342900">
              <a:lnSpc>
                <a:spcPct val="795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a:t>
            </a:r>
            <a:r>
              <a:rPr sz="2800" spc="-1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o</a:t>
            </a:r>
            <a:r>
              <a:rPr sz="2800" spc="-10" dirty="0">
                <a:solidFill>
                  <a:srgbClr val="404040"/>
                </a:solidFill>
                <a:latin typeface="Cambria" panose="02040503050406030204" pitchFamily="18" charset="0"/>
                <a:ea typeface="Cambria" panose="02040503050406030204" pitchFamily="18" charset="0"/>
                <a:cs typeface="Calisto MT"/>
              </a:rPr>
              <a:t>vi</a:t>
            </a: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a:t>
            </a:r>
            <a:r>
              <a:rPr sz="2800" spc="-9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eg</a:t>
            </a:r>
            <a:r>
              <a:rPr sz="2800" spc="-10" dirty="0">
                <a:solidFill>
                  <a:srgbClr val="404040"/>
                </a:solidFill>
                <a:latin typeface="Cambria" panose="02040503050406030204" pitchFamily="18" charset="0"/>
                <a:ea typeface="Cambria" panose="02040503050406030204" pitchFamily="18" charset="0"/>
                <a:cs typeface="Calisto MT"/>
              </a:rPr>
              <a:t>ies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 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lore</a:t>
            </a:r>
            <a:endParaRPr sz="2800" dirty="0">
              <a:latin typeface="Cambria" panose="02040503050406030204" pitchFamily="18" charset="0"/>
              <a:ea typeface="Cambria" panose="02040503050406030204" pitchFamily="18" charset="0"/>
              <a:cs typeface="Calisto MT"/>
            </a:endParaRPr>
          </a:p>
          <a:p>
            <a:pPr marL="355600" marR="86995" indent="-342900">
              <a:lnSpc>
                <a:spcPts val="2200"/>
              </a:lnSpc>
              <a:spcBef>
                <a:spcPts val="1900"/>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Encoura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dis</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uss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vision needs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55" dirty="0">
                <a:solidFill>
                  <a:srgbClr val="404040"/>
                </a:solidFill>
                <a:latin typeface="Cambria" panose="02040503050406030204" pitchFamily="18" charset="0"/>
                <a:ea typeface="Cambria" panose="02040503050406030204" pitchFamily="18" charset="0"/>
                <a:cs typeface="Calisto MT"/>
              </a:rPr>
              <a:t>w</a:t>
            </a:r>
            <a:r>
              <a:rPr sz="2800" spc="-15" dirty="0">
                <a:solidFill>
                  <a:srgbClr val="404040"/>
                </a:solidFill>
                <a:latin typeface="Cambria" panose="02040503050406030204" pitchFamily="18" charset="0"/>
                <a:ea typeface="Cambria" panose="02040503050406030204" pitchFamily="18" charset="0"/>
                <a:cs typeface="Calisto MT"/>
              </a:rPr>
              <a:t>ork</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ddress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thes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needs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140692"/>
            <a:ext cx="8623300" cy="654025"/>
          </a:xfrm>
          <a:prstGeom prst="rect">
            <a:avLst/>
          </a:prstGeom>
        </p:spPr>
        <p:txBody>
          <a:bodyPr vert="horz" wrap="square" lIns="0" tIns="0" rIns="0" bIns="0" rtlCol="0">
            <a:spAutoFit/>
          </a:bodyPr>
          <a:lstStyle/>
          <a:p>
            <a:pPr marL="2003425" marR="5080" indent="-1412875">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5" dirty="0">
                <a:solidFill>
                  <a:schemeClr val="tx2"/>
                </a:solidFill>
              </a:rPr>
              <a:t>C</a:t>
            </a:r>
            <a:r>
              <a:rPr sz="4000" b="1" dirty="0">
                <a:solidFill>
                  <a:schemeClr val="tx2"/>
                </a:solidFill>
              </a:rPr>
              <a:t>o</a:t>
            </a:r>
            <a:r>
              <a:rPr sz="4000" b="1" spc="-5" dirty="0">
                <a:solidFill>
                  <a:schemeClr val="tx2"/>
                </a:solidFill>
              </a:rPr>
              <a:t>m</a:t>
            </a:r>
            <a:r>
              <a:rPr sz="4000" b="1" spc="-20" dirty="0">
                <a:solidFill>
                  <a:schemeClr val="tx2"/>
                </a:solidFill>
              </a:rPr>
              <a:t>bin</a:t>
            </a:r>
            <a:r>
              <a:rPr sz="4000" b="1" dirty="0">
                <a:solidFill>
                  <a:schemeClr val="tx2"/>
                </a:solidFill>
              </a:rPr>
              <a:t>ed</a:t>
            </a:r>
          </a:p>
        </p:txBody>
      </p:sp>
      <p:sp>
        <p:nvSpPr>
          <p:cNvPr id="8" name="object 8"/>
          <p:cNvSpPr txBox="1"/>
          <p:nvPr/>
        </p:nvSpPr>
        <p:spPr>
          <a:xfrm>
            <a:off x="721869" y="2087537"/>
            <a:ext cx="8614661" cy="4895186"/>
          </a:xfrm>
          <a:prstGeom prst="rect">
            <a:avLst/>
          </a:prstGeom>
        </p:spPr>
        <p:txBody>
          <a:bodyPr vert="horz" wrap="square" lIns="0" tIns="0" rIns="0" bIns="0" rtlCol="0">
            <a:spAutoFit/>
          </a:bodyPr>
          <a:lstStyle/>
          <a:p>
            <a:pPr marL="355600" indent="-342900">
              <a:lnSpc>
                <a:spcPct val="100000"/>
              </a:lnSpc>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Enga</a:t>
            </a:r>
            <a:r>
              <a:rPr sz="2300" spc="-35" dirty="0">
                <a:solidFill>
                  <a:srgbClr val="404040"/>
                </a:solidFill>
                <a:latin typeface="Cambria" panose="02040503050406030204" pitchFamily="18" charset="0"/>
                <a:ea typeface="Cambria" panose="02040503050406030204" pitchFamily="18" charset="0"/>
                <a:cs typeface="Calisto MT"/>
              </a:rPr>
              <a:t>g</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with</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th</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a:t>
            </a:r>
            <a:r>
              <a:rPr sz="2300" dirty="0">
                <a:solidFill>
                  <a:srgbClr val="404040"/>
                </a:solidFill>
                <a:latin typeface="Cambria" panose="02040503050406030204" pitchFamily="18" charset="0"/>
                <a:ea typeface="Cambria" panose="02040503050406030204" pitchFamily="18" charset="0"/>
                <a:cs typeface="Calisto MT"/>
              </a:rPr>
              <a:t>ee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s</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on</a:t>
            </a:r>
            <a:r>
              <a:rPr sz="2300" dirty="0">
                <a:solidFill>
                  <a:srgbClr val="404040"/>
                </a:solidFill>
                <a:latin typeface="Cambria" panose="02040503050406030204" pitchFamily="18" charset="0"/>
                <a:ea typeface="Cambria" panose="02040503050406030204" pitchFamily="18" charset="0"/>
                <a:cs typeface="Calisto MT"/>
              </a:rPr>
              <a:t>c</a:t>
            </a:r>
            <a:r>
              <a:rPr sz="2300" spc="30"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ptu</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li</a:t>
            </a:r>
            <a:r>
              <a:rPr sz="2300" dirty="0">
                <a:solidFill>
                  <a:srgbClr val="404040"/>
                </a:solidFill>
                <a:latin typeface="Cambria" panose="02040503050406030204" pitchFamily="18" charset="0"/>
                <a:ea typeface="Cambria" panose="02040503050406030204" pitchFamily="18" charset="0"/>
                <a:cs typeface="Calisto MT"/>
              </a:rPr>
              <a:t>za</a:t>
            </a:r>
            <a:r>
              <a:rPr sz="2300" spc="-10" dirty="0">
                <a:solidFill>
                  <a:srgbClr val="404040"/>
                </a:solidFill>
                <a:latin typeface="Cambria" panose="02040503050406030204" pitchFamily="18" charset="0"/>
                <a:ea typeface="Cambria" panose="02040503050406030204" pitchFamily="18" charset="0"/>
                <a:cs typeface="Calisto MT"/>
              </a:rPr>
              <a:t>tion</a:t>
            </a:r>
            <a:endParaRPr sz="23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1200" dirty="0">
              <a:latin typeface="Cambria" panose="02040503050406030204" pitchFamily="18" charset="0"/>
              <a:ea typeface="Cambria" panose="02040503050406030204" pitchFamily="18" charset="0"/>
              <a:cs typeface="Times New Roman"/>
            </a:endParaRPr>
          </a:p>
          <a:p>
            <a:pPr marL="355600" marR="467995" indent="-342900">
              <a:lnSpc>
                <a:spcPct val="79500"/>
              </a:lnSpc>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Use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th</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35"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xp</a:t>
            </a:r>
            <a:r>
              <a:rPr sz="2300" dirty="0">
                <a:solidFill>
                  <a:srgbClr val="404040"/>
                </a:solidFill>
                <a:latin typeface="Cambria" panose="02040503050406030204" pitchFamily="18" charset="0"/>
                <a:ea typeface="Cambria" panose="02040503050406030204" pitchFamily="18" charset="0"/>
                <a:cs typeface="Calisto MT"/>
              </a:rPr>
              <a:t>lora</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3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visee</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feelin</a:t>
            </a:r>
            <a:r>
              <a:rPr sz="230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more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ful</a:t>
            </a:r>
            <a:r>
              <a:rPr sz="2300" spc="-60" dirty="0">
                <a:solidFill>
                  <a:srgbClr val="404040"/>
                </a:solidFill>
                <a:latin typeface="Cambria" panose="02040503050406030204" pitchFamily="18" charset="0"/>
                <a:ea typeface="Cambria" panose="02040503050406030204" pitchFamily="18" charset="0"/>
                <a:cs typeface="Calisto MT"/>
              </a:rPr>
              <a:t>l</a:t>
            </a:r>
            <a:r>
              <a:rPr sz="2300" spc="-15" dirty="0">
                <a:solidFill>
                  <a:srgbClr val="404040"/>
                </a:solidFill>
                <a:latin typeface="Cambria" panose="02040503050406030204" pitchFamily="18" charset="0"/>
                <a:ea typeface="Cambria" panose="02040503050406030204" pitchFamily="18" charset="0"/>
                <a:cs typeface="Calisto MT"/>
              </a:rPr>
              <a:t>y</a:t>
            </a:r>
            <a:r>
              <a:rPr sz="2300" spc="-10" dirty="0">
                <a:solidFill>
                  <a:srgbClr val="404040"/>
                </a:solidFill>
                <a:latin typeface="Cambria" panose="02040503050406030204" pitchFamily="18" charset="0"/>
                <a:ea typeface="Cambria" panose="02040503050406030204" pitchFamily="18" charset="0"/>
                <a:cs typeface="Calisto MT"/>
              </a:rPr>
              <a:t> underst</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lient</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dirty="0">
                <a:solidFill>
                  <a:srgbClr val="404040"/>
                </a:solidFill>
                <a:latin typeface="Cambria" panose="02040503050406030204" pitchFamily="18" charset="0"/>
                <a:ea typeface="Cambria" panose="02040503050406030204" pitchFamily="18" charset="0"/>
                <a:cs typeface="Calisto MT"/>
              </a:rPr>
              <a:t>P</a:t>
            </a:r>
            <a:r>
              <a:rPr sz="2300" spc="-10" dirty="0">
                <a:solidFill>
                  <a:srgbClr val="404040"/>
                </a:solidFill>
                <a:latin typeface="Cambria" panose="02040503050406030204" pitchFamily="18" charset="0"/>
                <a:ea typeface="Cambria" panose="02040503050406030204" pitchFamily="18" charset="0"/>
                <a:cs typeface="Calisto MT"/>
              </a:rPr>
              <a:t>resent</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d</a:t>
            </a:r>
            <a:r>
              <a:rPr sz="2300" spc="-35" dirty="0">
                <a:solidFill>
                  <a:srgbClr val="404040"/>
                </a:solidFill>
                <a:latin typeface="Cambria" panose="02040503050406030204" pitchFamily="18" charset="0"/>
                <a:ea typeface="Cambria" panose="02040503050406030204" pitchFamily="18" charset="0"/>
                <a:cs typeface="Calisto MT"/>
              </a:rPr>
              <a:t>e</a:t>
            </a:r>
            <a:r>
              <a:rPr sz="2300" spc="-65" dirty="0">
                <a:solidFill>
                  <a:srgbClr val="404040"/>
                </a:solidFill>
                <a:latin typeface="Cambria" panose="02040503050406030204" pitchFamily="18" charset="0"/>
                <a:ea typeface="Cambria" panose="02040503050406030204" pitchFamily="18" charset="0"/>
                <a:cs typeface="Calisto MT"/>
              </a:rPr>
              <a:t>v</a:t>
            </a:r>
            <a:r>
              <a:rPr sz="2300" spc="-10" dirty="0">
                <a:solidFill>
                  <a:srgbClr val="404040"/>
                </a:solidFill>
                <a:latin typeface="Cambria" panose="02040503050406030204" pitchFamily="18" charset="0"/>
                <a:ea typeface="Cambria" panose="02040503050406030204" pitchFamily="18" charset="0"/>
                <a:cs typeface="Calisto MT"/>
              </a:rPr>
              <a:t>elop</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ent</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h</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llen</a:t>
            </a:r>
            <a:r>
              <a:rPr sz="2300" spc="-35"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es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rom</a:t>
            </a:r>
            <a:r>
              <a:rPr sz="2300" spc="-10" dirty="0">
                <a:solidFill>
                  <a:srgbClr val="404040"/>
                </a:solidFill>
                <a:latin typeface="Cambria" panose="02040503050406030204" pitchFamily="18" charset="0"/>
                <a:ea typeface="Cambria" panose="02040503050406030204" pitchFamily="18" charset="0"/>
                <a:cs typeface="Calisto MT"/>
              </a:rPr>
              <a:t>ot</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r</a:t>
            </a:r>
            <a:r>
              <a:rPr sz="2300" spc="-65" dirty="0">
                <a:solidFill>
                  <a:srgbClr val="404040"/>
                </a:solidFill>
                <a:latin typeface="Cambria" panose="02040503050406030204" pitchFamily="18" charset="0"/>
                <a:ea typeface="Cambria" panose="02040503050406030204" pitchFamily="18" charset="0"/>
                <a:cs typeface="Calisto MT"/>
              </a:rPr>
              <a:t>o</a:t>
            </a:r>
            <a:r>
              <a:rPr sz="2300" spc="-15" dirty="0">
                <a:solidFill>
                  <a:srgbClr val="404040"/>
                </a:solidFill>
                <a:latin typeface="Cambria" panose="02040503050406030204" pitchFamily="18" charset="0"/>
                <a:ea typeface="Cambria" panose="02040503050406030204" pitchFamily="18" charset="0"/>
                <a:cs typeface="Calisto MT"/>
              </a:rPr>
              <a:t>wth</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Use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ara</a:t>
            </a:r>
            <a:r>
              <a:rPr sz="2300" spc="-10" dirty="0">
                <a:solidFill>
                  <a:srgbClr val="404040"/>
                </a:solidFill>
                <a:latin typeface="Cambria" panose="02040503050406030204" pitchFamily="18" charset="0"/>
                <a:ea typeface="Cambria" panose="02040503050406030204" pitchFamily="18" charset="0"/>
                <a:cs typeface="Calisto MT"/>
              </a:rPr>
              <a:t>llel</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roc</a:t>
            </a:r>
            <a:r>
              <a:rPr sz="2300" spc="-10" dirty="0">
                <a:solidFill>
                  <a:srgbClr val="404040"/>
                </a:solidFill>
                <a:latin typeface="Cambria" panose="02040503050406030204" pitchFamily="18" charset="0"/>
                <a:ea typeface="Cambria" panose="02040503050406030204" pitchFamily="18" charset="0"/>
                <a:cs typeface="Calisto MT"/>
              </a:rPr>
              <a:t>ess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odel</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st</a:t>
            </a:r>
            <a:r>
              <a:rPr sz="2300" dirty="0">
                <a:solidFill>
                  <a:srgbClr val="404040"/>
                </a:solidFill>
                <a:latin typeface="Cambria" panose="02040503050406030204" pitchFamily="18" charset="0"/>
                <a:ea typeface="Cambria" panose="02040503050406030204" pitchFamily="18" charset="0"/>
                <a:cs typeface="Calisto MT"/>
              </a:rPr>
              <a:t>ra</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eg</a:t>
            </a:r>
            <a:r>
              <a:rPr sz="2300" spc="-10" dirty="0">
                <a:solidFill>
                  <a:srgbClr val="404040"/>
                </a:solidFill>
                <a:latin typeface="Cambria" panose="02040503050406030204" pitchFamily="18" charset="0"/>
                <a:ea typeface="Cambria" panose="02040503050406030204" pitchFamily="18" charset="0"/>
                <a:cs typeface="Calisto MT"/>
              </a:rPr>
              <a:t>ies</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Explore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boun</a:t>
            </a:r>
            <a:r>
              <a:rPr sz="2300" dirty="0">
                <a:solidFill>
                  <a:srgbClr val="404040"/>
                </a:solidFill>
                <a:latin typeface="Cambria" panose="02040503050406030204" pitchFamily="18" charset="0"/>
                <a:ea typeface="Cambria" panose="02040503050406030204" pitchFamily="18" charset="0"/>
                <a:cs typeface="Calisto MT"/>
              </a:rPr>
              <a:t>da</a:t>
            </a:r>
            <a:r>
              <a:rPr sz="2300" spc="60" dirty="0">
                <a:solidFill>
                  <a:srgbClr val="404040"/>
                </a:solidFill>
                <a:latin typeface="Cambria" panose="02040503050406030204" pitchFamily="18" charset="0"/>
                <a:ea typeface="Cambria" panose="02040503050406030204" pitchFamily="18" charset="0"/>
                <a:cs typeface="Calisto MT"/>
              </a:rPr>
              <a:t>r</a:t>
            </a:r>
            <a:r>
              <a:rPr sz="2300" spc="-15" dirty="0">
                <a:solidFill>
                  <a:srgbClr val="404040"/>
                </a:solidFill>
                <a:latin typeface="Cambria" panose="02040503050406030204" pitchFamily="18" charset="0"/>
                <a:ea typeface="Cambria" panose="02040503050406030204" pitchFamily="18" charset="0"/>
                <a:cs typeface="Calisto MT"/>
              </a:rPr>
              <a:t>y</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issues</a:t>
            </a:r>
            <a:endParaRPr sz="23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1400" dirty="0">
              <a:latin typeface="Cambria" panose="02040503050406030204" pitchFamily="18" charset="0"/>
              <a:ea typeface="Cambria" panose="02040503050406030204" pitchFamily="18" charset="0"/>
              <a:cs typeface="Times New Roman"/>
            </a:endParaRPr>
          </a:p>
          <a:p>
            <a:pPr marL="355600" marR="86995" indent="-342900">
              <a:lnSpc>
                <a:spcPct val="79500"/>
              </a:lnSpc>
              <a:buClr>
                <a:srgbClr val="4472C4"/>
              </a:buClr>
              <a:buFont typeface="Cambria" panose="02040503050406030204" pitchFamily="18" charset="0"/>
              <a:buChar char="◌"/>
              <a:tabLst>
                <a:tab pos="355600" algn="l"/>
              </a:tabLst>
            </a:pPr>
            <a:r>
              <a:rPr sz="2300" spc="-65" dirty="0">
                <a:solidFill>
                  <a:srgbClr val="404040"/>
                </a:solidFill>
                <a:latin typeface="Cambria" panose="02040503050406030204" pitchFamily="18" charset="0"/>
                <a:ea typeface="Cambria" panose="02040503050406030204" pitchFamily="18" charset="0"/>
                <a:cs typeface="Calisto MT"/>
              </a:rPr>
              <a:t>F</a:t>
            </a:r>
            <a:r>
              <a:rPr sz="2300" dirty="0">
                <a:solidFill>
                  <a:srgbClr val="404040"/>
                </a:solidFill>
                <a:latin typeface="Cambria" panose="02040503050406030204" pitchFamily="18" charset="0"/>
                <a:ea typeface="Cambria" panose="02040503050406030204" pitchFamily="18" charset="0"/>
                <a:cs typeface="Calisto MT"/>
              </a:rPr>
              <a:t>ac</a:t>
            </a:r>
            <a:r>
              <a:rPr sz="2300" spc="-10" dirty="0">
                <a:solidFill>
                  <a:srgbClr val="404040"/>
                </a:solidFill>
                <a:latin typeface="Cambria" panose="02040503050406030204" pitchFamily="18" charset="0"/>
                <a:ea typeface="Cambria" panose="02040503050406030204" pitchFamily="18" charset="0"/>
                <a:cs typeface="Calisto MT"/>
              </a:rPr>
              <a:t>ilit</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th</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visee</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roc</a:t>
            </a:r>
            <a:r>
              <a:rPr sz="2300" spc="-10" dirty="0">
                <a:solidFill>
                  <a:srgbClr val="404040"/>
                </a:solidFill>
                <a:latin typeface="Cambria" panose="02040503050406030204" pitchFamily="18" charset="0"/>
                <a:ea typeface="Cambria" panose="02040503050406030204" pitchFamily="18" charset="0"/>
                <a:cs typeface="Calisto MT"/>
              </a:rPr>
              <a:t>essin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3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feelin</a:t>
            </a:r>
            <a:r>
              <a:rPr sz="230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distress p</a:t>
            </a:r>
            <a:r>
              <a:rPr sz="2300" dirty="0">
                <a:solidFill>
                  <a:srgbClr val="404040"/>
                </a:solidFill>
                <a:latin typeface="Cambria" panose="02040503050406030204" pitchFamily="18" charset="0"/>
                <a:ea typeface="Cambria" panose="02040503050406030204" pitchFamily="18" charset="0"/>
                <a:cs typeface="Calisto MT"/>
              </a:rPr>
              <a:t>rom</a:t>
            </a:r>
            <a:r>
              <a:rPr sz="2300" spc="-10" dirty="0">
                <a:solidFill>
                  <a:srgbClr val="404040"/>
                </a:solidFill>
                <a:latin typeface="Cambria" panose="02040503050406030204" pitchFamily="18" charset="0"/>
                <a:ea typeface="Cambria" panose="02040503050406030204" pitchFamily="18" charset="0"/>
                <a:cs typeface="Calisto MT"/>
              </a:rPr>
              <a:t>pt</a:t>
            </a:r>
            <a:r>
              <a:rPr sz="2300" dirty="0">
                <a:solidFill>
                  <a:srgbClr val="404040"/>
                </a:solidFill>
                <a:latin typeface="Cambria" panose="02040503050406030204" pitchFamily="18" charset="0"/>
                <a:ea typeface="Cambria" panose="02040503050406030204" pitchFamily="18" charset="0"/>
                <a:cs typeface="Calisto MT"/>
              </a:rPr>
              <a:t>ed</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by</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lient</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presentin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on</a:t>
            </a:r>
            <a:r>
              <a:rPr sz="2300" dirty="0">
                <a:solidFill>
                  <a:srgbClr val="404040"/>
                </a:solidFill>
                <a:latin typeface="Cambria" panose="02040503050406030204" pitchFamily="18" charset="0"/>
                <a:ea typeface="Cambria" panose="02040503050406030204" pitchFamily="18" charset="0"/>
                <a:cs typeface="Calisto MT"/>
              </a:rPr>
              <a:t>ce</a:t>
            </a:r>
            <a:r>
              <a:rPr sz="2300" spc="60" dirty="0">
                <a:solidFill>
                  <a:srgbClr val="404040"/>
                </a:solidFill>
                <a:latin typeface="Cambria" panose="02040503050406030204" pitchFamily="18" charset="0"/>
                <a:ea typeface="Cambria" panose="02040503050406030204" pitchFamily="18" charset="0"/>
                <a:cs typeface="Calisto MT"/>
              </a:rPr>
              <a:t>r</a:t>
            </a:r>
            <a:r>
              <a:rPr sz="2300" spc="-15" dirty="0">
                <a:solidFill>
                  <a:srgbClr val="404040"/>
                </a:solidFill>
                <a:latin typeface="Cambria" panose="02040503050406030204" pitchFamily="18" charset="0"/>
                <a:ea typeface="Cambria" panose="02040503050406030204" pitchFamily="18" charset="0"/>
                <a:cs typeface="Calisto MT"/>
              </a:rPr>
              <a:t>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35" dirty="0">
                <a:solidFill>
                  <a:srgbClr val="404040"/>
                </a:solidFill>
                <a:latin typeface="Cambria" panose="02040503050406030204" pitchFamily="18" charset="0"/>
                <a:ea typeface="Cambria" panose="02040503050406030204" pitchFamily="18" charset="0"/>
                <a:cs typeface="Calisto MT"/>
              </a:rPr>
              <a:t>e</a:t>
            </a:r>
            <a:r>
              <a:rPr sz="2300" spc="-10" dirty="0">
                <a:solidFill>
                  <a:srgbClr val="404040"/>
                </a:solidFill>
                <a:latin typeface="Cambria" panose="02040503050406030204" pitchFamily="18" charset="0"/>
                <a:ea typeface="Cambria" panose="02040503050406030204" pitchFamily="18" charset="0"/>
                <a:cs typeface="Calisto MT"/>
              </a:rPr>
              <a:t>xperien</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es</a:t>
            </a:r>
            <a:endParaRPr sz="2300" dirty="0">
              <a:latin typeface="Cambria" panose="02040503050406030204" pitchFamily="18" charset="0"/>
              <a:ea typeface="Cambria" panose="02040503050406030204" pitchFamily="18" charset="0"/>
              <a:cs typeface="Calisto MT"/>
            </a:endParaRPr>
          </a:p>
          <a:p>
            <a:pPr marL="355600" marR="107950" indent="-342900">
              <a:lnSpc>
                <a:spcPts val="2200"/>
              </a:lnSpc>
              <a:spcBef>
                <a:spcPts val="1900"/>
              </a:spcBef>
              <a:buClr>
                <a:srgbClr val="4472C4"/>
              </a:buClr>
              <a:buFont typeface="Cambria" panose="02040503050406030204" pitchFamily="18" charset="0"/>
              <a:buChar char="◌"/>
              <a:tabLst>
                <a:tab pos="355600" algn="l"/>
              </a:tabLst>
            </a:pPr>
            <a:r>
              <a:rPr sz="2300" spc="-215" dirty="0">
                <a:solidFill>
                  <a:srgbClr val="404040"/>
                </a:solidFill>
                <a:latin typeface="Cambria" panose="02040503050406030204" pitchFamily="18" charset="0"/>
                <a:ea typeface="Cambria" panose="02040503050406030204" pitchFamily="18" charset="0"/>
                <a:cs typeface="Calisto MT"/>
              </a:rPr>
              <a:t>W</a:t>
            </a:r>
            <a:r>
              <a:rPr sz="2300" spc="-15" dirty="0">
                <a:solidFill>
                  <a:srgbClr val="404040"/>
                </a:solidFill>
                <a:latin typeface="Cambria" panose="02040503050406030204" pitchFamily="18" charset="0"/>
                <a:ea typeface="Cambria" panose="02040503050406030204" pitchFamily="18" charset="0"/>
                <a:cs typeface="Calisto MT"/>
              </a:rPr>
              <a:t>ork</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with</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a:t>
            </a:r>
            <a:r>
              <a:rPr sz="2300" dirty="0">
                <a:solidFill>
                  <a:srgbClr val="404040"/>
                </a:solidFill>
                <a:latin typeface="Cambria" panose="02040503050406030204" pitchFamily="18" charset="0"/>
                <a:ea typeface="Cambria" panose="02040503050406030204" pitchFamily="18" charset="0"/>
                <a:cs typeface="Calisto MT"/>
              </a:rPr>
              <a:t>ee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identify</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ppropri</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a:t>
            </a:r>
            <a:r>
              <a:rPr sz="2300" spc="-50" dirty="0">
                <a:solidFill>
                  <a:srgbClr val="404040"/>
                </a:solidFill>
                <a:latin typeface="Cambria" panose="02040503050406030204" pitchFamily="18" charset="0"/>
                <a:ea typeface="Cambria" panose="02040503050406030204" pitchFamily="18" charset="0"/>
                <a:cs typeface="Calisto MT"/>
              </a:rPr>
              <a:t>l</a:t>
            </a:r>
            <a:r>
              <a:rPr sz="2300" spc="-15" dirty="0">
                <a:solidFill>
                  <a:srgbClr val="404040"/>
                </a:solidFill>
                <a:latin typeface="Cambria" panose="02040503050406030204" pitchFamily="18" charset="0"/>
                <a:ea typeface="Cambria" panose="02040503050406030204" pitchFamily="18" charset="0"/>
                <a:cs typeface="Calisto MT"/>
              </a:rPr>
              <a:t>y</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us</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ues</a:t>
            </a:r>
            <a:r>
              <a:rPr sz="2300" spc="-10" dirty="0">
                <a:solidFill>
                  <a:srgbClr val="404040"/>
                </a:solidFill>
                <a:latin typeface="Cambria" panose="02040503050406030204" pitchFamily="18" charset="0"/>
                <a:ea typeface="Cambria" panose="02040503050406030204" pitchFamily="18" charset="0"/>
                <a:cs typeface="Calisto MT"/>
              </a:rPr>
              <a:t> der</a:t>
            </a:r>
            <a:r>
              <a:rPr sz="2300" spc="-45" dirty="0">
                <a:solidFill>
                  <a:srgbClr val="404040"/>
                </a:solidFill>
                <a:latin typeface="Cambria" panose="02040503050406030204" pitchFamily="18" charset="0"/>
                <a:ea typeface="Cambria" panose="02040503050406030204" pitchFamily="18" charset="0"/>
                <a:cs typeface="Calisto MT"/>
              </a:rPr>
              <a:t>i</a:t>
            </a:r>
            <a:r>
              <a:rPr sz="2300" spc="-65" dirty="0">
                <a:solidFill>
                  <a:srgbClr val="404040"/>
                </a:solidFill>
                <a:latin typeface="Cambria" panose="02040503050406030204" pitchFamily="18" charset="0"/>
                <a:ea typeface="Cambria" panose="02040503050406030204" pitchFamily="18" charset="0"/>
                <a:cs typeface="Calisto MT"/>
              </a:rPr>
              <a:t>v</a:t>
            </a:r>
            <a:r>
              <a:rPr sz="2300" dirty="0">
                <a:solidFill>
                  <a:srgbClr val="404040"/>
                </a:solidFill>
                <a:latin typeface="Cambria" panose="02040503050406030204" pitchFamily="18" charset="0"/>
                <a:ea typeface="Cambria" panose="02040503050406030204" pitchFamily="18" charset="0"/>
                <a:cs typeface="Calisto MT"/>
              </a:rPr>
              <a:t>ed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a:t>
            </a:r>
            <a:r>
              <a:rPr sz="2300" dirty="0">
                <a:solidFill>
                  <a:srgbClr val="404040"/>
                </a:solidFill>
                <a:latin typeface="Cambria" panose="02040503050406030204" pitchFamily="18" charset="0"/>
                <a:ea typeface="Cambria" panose="02040503050406030204" pitchFamily="18" charset="0"/>
                <a:cs typeface="Calisto MT"/>
              </a:rPr>
              <a:t>rom</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lient</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ouns</a:t>
            </a:r>
            <a:r>
              <a:rPr sz="2300" dirty="0">
                <a:solidFill>
                  <a:srgbClr val="404040"/>
                </a:solidFill>
                <a:latin typeface="Cambria" panose="02040503050406030204" pitchFamily="18" charset="0"/>
                <a:ea typeface="Cambria" panose="02040503050406030204" pitchFamily="18" charset="0"/>
                <a:cs typeface="Calisto MT"/>
              </a:rPr>
              <a:t>elor</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beh</a:t>
            </a:r>
            <a:r>
              <a:rPr sz="2300" spc="-1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viors</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spc="-6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ef</a:t>
            </a:r>
            <a:r>
              <a:rPr sz="2300" dirty="0">
                <a:solidFill>
                  <a:srgbClr val="404040"/>
                </a:solidFill>
                <a:latin typeface="Cambria" panose="02040503050406030204" pitchFamily="18" charset="0"/>
                <a:ea typeface="Cambria" panose="02040503050406030204" pitchFamily="18" charset="0"/>
                <a:cs typeface="Calisto MT"/>
              </a:rPr>
              <a:t>rame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visee</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a:t>
            </a:r>
            <a:r>
              <a:rPr sz="2300" dirty="0">
                <a:solidFill>
                  <a:srgbClr val="404040"/>
                </a:solidFill>
                <a:latin typeface="Cambria" panose="02040503050406030204" pitchFamily="18" charset="0"/>
                <a:ea typeface="Cambria" panose="02040503050406030204" pitchFamily="18" charset="0"/>
                <a:cs typeface="Calisto MT"/>
              </a:rPr>
              <a:t>de</a:t>
            </a:r>
            <a:r>
              <a:rPr sz="2300" spc="-5"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beh</a:t>
            </a:r>
            <a:r>
              <a:rPr sz="2300" spc="-1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viors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rom</a:t>
            </a:r>
            <a:r>
              <a:rPr sz="2300" spc="-10" dirty="0">
                <a:solidFill>
                  <a:srgbClr val="404040"/>
                </a:solidFill>
                <a:latin typeface="Cambria" panose="02040503050406030204" pitchFamily="18" charset="0"/>
                <a:ea typeface="Cambria" panose="02040503050406030204" pitchFamily="18" charset="0"/>
                <a:cs typeface="Calisto MT"/>
              </a:rPr>
              <a:t>ot</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r</a:t>
            </a:r>
            <a:r>
              <a:rPr sz="2300" spc="-65" dirty="0">
                <a:solidFill>
                  <a:srgbClr val="404040"/>
                </a:solidFill>
                <a:latin typeface="Cambria" panose="02040503050406030204" pitchFamily="18" charset="0"/>
                <a:ea typeface="Cambria" panose="02040503050406030204" pitchFamily="18" charset="0"/>
                <a:cs typeface="Calisto MT"/>
              </a:rPr>
              <a:t>o</a:t>
            </a:r>
            <a:r>
              <a:rPr sz="2300" spc="-15" dirty="0">
                <a:solidFill>
                  <a:srgbClr val="404040"/>
                </a:solidFill>
                <a:latin typeface="Cambria" panose="02040503050406030204" pitchFamily="18" charset="0"/>
                <a:ea typeface="Cambria" panose="02040503050406030204" pitchFamily="18" charset="0"/>
                <a:cs typeface="Calisto MT"/>
              </a:rPr>
              <a:t>wth</a:t>
            </a:r>
            <a:endParaRPr sz="23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1153528"/>
            <a:ext cx="8614662" cy="654025"/>
          </a:xfrm>
          <a:prstGeom prst="rect">
            <a:avLst/>
          </a:prstGeom>
        </p:spPr>
        <p:txBody>
          <a:bodyPr vert="horz" wrap="square" lIns="0" tIns="0" rIns="0" bIns="0" rtlCol="0">
            <a:spAutoFit/>
          </a:bodyPr>
          <a:lstStyle/>
          <a:p>
            <a:pPr marL="19050" marR="5080" indent="-19050">
              <a:lnSpc>
                <a:spcPts val="5100"/>
              </a:lnSpc>
            </a:pPr>
            <a:r>
              <a:rPr sz="4000" b="1" spc="-5" dirty="0">
                <a:solidFill>
                  <a:schemeClr val="tx2"/>
                </a:solidFill>
              </a:rPr>
              <a:t>C</a:t>
            </a:r>
            <a:r>
              <a:rPr sz="4000" b="1" spc="-20" dirty="0">
                <a:solidFill>
                  <a:schemeClr val="tx2"/>
                </a:solidFill>
              </a:rPr>
              <a:t>ultu</a:t>
            </a:r>
            <a:r>
              <a:rPr sz="4000" b="1" dirty="0">
                <a:solidFill>
                  <a:schemeClr val="tx2"/>
                </a:solidFill>
              </a:rPr>
              <a:t>r</a:t>
            </a:r>
            <a:r>
              <a:rPr sz="4000" b="1" spc="-5" dirty="0">
                <a:solidFill>
                  <a:schemeClr val="tx2"/>
                </a:solidFill>
              </a:rPr>
              <a:t>a</a:t>
            </a:r>
            <a:r>
              <a:rPr sz="4000" b="1" spc="-15" dirty="0">
                <a:solidFill>
                  <a:schemeClr val="tx2"/>
                </a:solidFill>
              </a:rPr>
              <a:t>l</a:t>
            </a:r>
            <a:r>
              <a:rPr sz="4000" b="1" spc="-5" dirty="0">
                <a:solidFill>
                  <a:schemeClr val="tx2"/>
                </a:solidFill>
              </a:rPr>
              <a:t> C</a:t>
            </a:r>
            <a:r>
              <a:rPr sz="4000" b="1" dirty="0">
                <a:solidFill>
                  <a:schemeClr val="tx2"/>
                </a:solidFill>
              </a:rPr>
              <a:t>o</a:t>
            </a:r>
            <a:r>
              <a:rPr sz="4000" b="1" spc="-5" dirty="0">
                <a:solidFill>
                  <a:schemeClr val="tx2"/>
                </a:solidFill>
              </a:rPr>
              <a:t>m</a:t>
            </a:r>
            <a:r>
              <a:rPr sz="4000" b="1" spc="-20" dirty="0">
                <a:solidFill>
                  <a:schemeClr val="tx2"/>
                </a:solidFill>
              </a:rPr>
              <a:t>peten</a:t>
            </a:r>
            <a:r>
              <a:rPr sz="4000" b="1" spc="-5" dirty="0">
                <a:solidFill>
                  <a:schemeClr val="tx2"/>
                </a:solidFill>
              </a:rPr>
              <a:t>c</a:t>
            </a:r>
            <a:r>
              <a:rPr sz="4000" b="1" spc="-25" dirty="0">
                <a:solidFill>
                  <a:schemeClr val="tx2"/>
                </a:solidFill>
              </a:rPr>
              <a:t>y</a:t>
            </a:r>
            <a:r>
              <a:rPr sz="4000" b="1" spc="-5" dirty="0">
                <a:solidFill>
                  <a:schemeClr val="tx2"/>
                </a:solidFill>
              </a:rPr>
              <a:t> </a:t>
            </a:r>
            <a:r>
              <a:rPr sz="4000" b="1" spc="-20" dirty="0">
                <a:solidFill>
                  <a:schemeClr val="tx2"/>
                </a:solidFill>
              </a:rPr>
              <a:t>in</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sp>
        <p:nvSpPr>
          <p:cNvPr id="8" name="object 8"/>
          <p:cNvSpPr txBox="1"/>
          <p:nvPr/>
        </p:nvSpPr>
        <p:spPr>
          <a:xfrm>
            <a:off x="721869" y="2209145"/>
            <a:ext cx="8614662" cy="3579378"/>
          </a:xfrm>
          <a:prstGeom prst="rect">
            <a:avLst/>
          </a:prstGeom>
        </p:spPr>
        <p:txBody>
          <a:bodyPr vert="horz" wrap="square" lIns="0" tIns="0" rIns="0" bIns="0" rtlCol="0">
            <a:spAutoFit/>
          </a:bodyPr>
          <a:lstStyle/>
          <a:p>
            <a:pPr marL="469900" marR="5080" indent="-457200" algn="just">
              <a:lnSpc>
                <a:spcPct val="88500"/>
              </a:lnSpc>
              <a:buClr>
                <a:srgbClr val="4472C4"/>
              </a:buClr>
              <a:buFont typeface="Wingdings 2" panose="05020102010507070707" pitchFamily="18" charset="2"/>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Essenti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ultu</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order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rom</a:t>
            </a:r>
            <a:r>
              <a:rPr sz="2800" spc="-15" dirty="0">
                <a:solidFill>
                  <a:srgbClr val="404040"/>
                </a:solidFill>
                <a:latin typeface="Cambria" panose="02040503050406030204" pitchFamily="18" charset="0"/>
                <a:ea typeface="Cambria" panose="02040503050406030204" pitchFamily="18" charset="0"/>
                <a:cs typeface="Calisto MT"/>
              </a:rPr>
              <a:t>ot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ultu</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l</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 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20"/>
              </a:spcBef>
              <a:buClr>
                <a:srgbClr val="4472C4"/>
              </a:buClr>
              <a:buFont typeface="Wingdings 2" panose="05020102010507070707" pitchFamily="18" charset="2"/>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ultural</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ludes:</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40"/>
              </a:spcBef>
              <a:buClr>
                <a:srgbClr val="4472C4"/>
              </a:buClr>
              <a:buFont typeface="Wingdings 2" panose="05020102010507070707" pitchFamily="18" charset="2"/>
              <a:buChar char=""/>
              <a:tabLst>
                <a:tab pos="584200" algn="l"/>
              </a:tabLst>
            </a:pPr>
            <a:r>
              <a:rPr sz="2400" spc="-10" dirty="0">
                <a:solidFill>
                  <a:srgbClr val="404040"/>
                </a:solidFill>
                <a:latin typeface="Cambria" panose="02040503050406030204" pitchFamily="18" charset="0"/>
                <a:ea typeface="Cambria" panose="02040503050406030204" pitchFamily="18" charset="0"/>
                <a:cs typeface="Calisto MT"/>
              </a:rPr>
              <a:t>Self-</a:t>
            </a:r>
            <a:r>
              <a:rPr sz="2400" spc="-95" dirty="0">
                <a:solidFill>
                  <a:srgbClr val="404040"/>
                </a:solidFill>
                <a:latin typeface="Cambria" panose="02040503050406030204" pitchFamily="18" charset="0"/>
                <a:ea typeface="Cambria" panose="02040503050406030204" pitchFamily="18" charset="0"/>
                <a:cs typeface="Calisto MT"/>
              </a:rPr>
              <a:t>a</a:t>
            </a:r>
            <a:r>
              <a:rPr sz="2400" spc="-70" dirty="0">
                <a:solidFill>
                  <a:srgbClr val="404040"/>
                </a:solidFill>
                <a:latin typeface="Cambria" panose="02040503050406030204" pitchFamily="18" charset="0"/>
                <a:ea typeface="Cambria" panose="02040503050406030204" pitchFamily="18" charset="0"/>
                <a:cs typeface="Calisto MT"/>
              </a:rPr>
              <a:t>w</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reness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spc="-65"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lue</a:t>
            </a:r>
            <a:r>
              <a:rPr sz="2400" spc="-90" dirty="0">
                <a:solidFill>
                  <a:srgbClr val="404040"/>
                </a:solidFill>
                <a:latin typeface="Cambria" panose="02040503050406030204" pitchFamily="18" charset="0"/>
                <a:ea typeface="Cambria" panose="02040503050406030204" pitchFamily="18" charset="0"/>
                <a:cs typeface="Calisto MT"/>
              </a:rPr>
              <a:t>s</a:t>
            </a:r>
            <a:r>
              <a:rPr sz="2400" spc="-10" dirty="0">
                <a:solidFill>
                  <a:srgbClr val="404040"/>
                </a:solidFill>
                <a:latin typeface="Cambria" panose="02040503050406030204" pitchFamily="18" charset="0"/>
                <a:ea typeface="Cambria" panose="02040503050406030204" pitchFamily="18" charset="0"/>
                <a:cs typeface="Calisto MT"/>
              </a:rPr>
              <a:t>,</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bi</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ses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beliefs</a:t>
            </a:r>
            <a:endParaRPr sz="2400" dirty="0">
              <a:latin typeface="Cambria" panose="02040503050406030204" pitchFamily="18" charset="0"/>
              <a:ea typeface="Cambria" panose="02040503050406030204" pitchFamily="18" charset="0"/>
              <a:cs typeface="Calisto MT"/>
            </a:endParaRPr>
          </a:p>
          <a:p>
            <a:pPr marL="698500" marR="732790" lvl="1" indent="-342900">
              <a:lnSpc>
                <a:spcPts val="2400"/>
              </a:lnSpc>
              <a:spcBef>
                <a:spcPts val="640"/>
              </a:spcBef>
              <a:buClr>
                <a:srgbClr val="4472C4"/>
              </a:buClr>
              <a:buFont typeface="Wingdings 2" panose="05020102010507070707" pitchFamily="18"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Understanding</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spc="-55" dirty="0">
                <a:solidFill>
                  <a:srgbClr val="404040"/>
                </a:solidFill>
                <a:latin typeface="Cambria" panose="02040503050406030204" pitchFamily="18" charset="0"/>
                <a:ea typeface="Cambria" panose="02040503050406030204" pitchFamily="18" charset="0"/>
                <a:cs typeface="Calisto MT"/>
              </a:rPr>
              <a:t>w</a:t>
            </a:r>
            <a:r>
              <a:rPr sz="2400" spc="-10" dirty="0">
                <a:solidFill>
                  <a:srgbClr val="404040"/>
                </a:solidFill>
                <a:latin typeface="Cambria" panose="02040503050406030204" pitchFamily="18" charset="0"/>
                <a:ea typeface="Cambria" panose="02040503050406030204" pitchFamily="18" charset="0"/>
                <a:cs typeface="Calisto MT"/>
              </a:rPr>
              <a:t>orl</a:t>
            </a:r>
            <a:r>
              <a:rPr sz="2400" spc="-65" dirty="0">
                <a:solidFill>
                  <a:srgbClr val="404040"/>
                </a:solidFill>
                <a:latin typeface="Cambria" panose="02040503050406030204" pitchFamily="18" charset="0"/>
                <a:ea typeface="Cambria" panose="02040503050406030204" pitchFamily="18" charset="0"/>
                <a:cs typeface="Calisto MT"/>
              </a:rPr>
              <a:t>d</a:t>
            </a:r>
            <a:r>
              <a:rPr sz="2400" spc="-10" dirty="0">
                <a:solidFill>
                  <a:srgbClr val="404040"/>
                </a:solidFill>
                <a:latin typeface="Cambria" panose="02040503050406030204" pitchFamily="18" charset="0"/>
                <a:ea typeface="Cambria" panose="02040503050406030204" pitchFamily="18" charset="0"/>
                <a:cs typeface="Calisto MT"/>
              </a:rPr>
              <a:t>vi</a:t>
            </a:r>
            <a:r>
              <a:rPr sz="2400" spc="-35" dirty="0">
                <a:solidFill>
                  <a:srgbClr val="404040"/>
                </a:solidFill>
                <a:latin typeface="Cambria" panose="02040503050406030204" pitchFamily="18" charset="0"/>
                <a:ea typeface="Cambria" panose="02040503050406030204" pitchFamily="18" charset="0"/>
                <a:cs typeface="Calisto MT"/>
              </a:rPr>
              <a:t>e</a:t>
            </a:r>
            <a:r>
              <a:rPr sz="2400" spc="-20" dirty="0">
                <a:solidFill>
                  <a:srgbClr val="404040"/>
                </a:solidFill>
                <a:latin typeface="Cambria" panose="02040503050406030204" pitchFamily="18" charset="0"/>
                <a:ea typeface="Cambria" panose="02040503050406030204" pitchFamily="18" charset="0"/>
                <a:cs typeface="Calisto MT"/>
              </a:rPr>
              <a:t>w</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ultu</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l</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y-d</a:t>
            </a:r>
            <a:r>
              <a:rPr sz="2400" spc="-45" dirty="0">
                <a:solidFill>
                  <a:srgbClr val="404040"/>
                </a:solidFill>
                <a:latin typeface="Cambria" panose="02040503050406030204" pitchFamily="18" charset="0"/>
                <a:ea typeface="Cambria" panose="02040503050406030204" pitchFamily="18" charset="0"/>
                <a:cs typeface="Calisto MT"/>
              </a:rPr>
              <a:t>i</a:t>
            </a:r>
            <a:r>
              <a:rPr sz="2400" spc="-65"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ers</a:t>
            </a:r>
            <a:r>
              <a:rPr sz="2400" dirty="0">
                <a:solidFill>
                  <a:srgbClr val="404040"/>
                </a:solidFill>
                <a:latin typeface="Cambria" panose="02040503050406030204" pitchFamily="18" charset="0"/>
                <a:ea typeface="Cambria" panose="02040503050406030204" pitchFamily="18" charset="0"/>
                <a:cs typeface="Calisto MT"/>
              </a:rPr>
              <a:t>e c</a:t>
            </a:r>
            <a:r>
              <a:rPr sz="2400" spc="-10" dirty="0">
                <a:solidFill>
                  <a:srgbClr val="404040"/>
                </a:solidFill>
                <a:latin typeface="Cambria" panose="02040503050406030204" pitchFamily="18" charset="0"/>
                <a:ea typeface="Cambria" panose="02040503050406030204" pitchFamily="18" charset="0"/>
                <a:cs typeface="Calisto MT"/>
              </a:rPr>
              <a:t>lients</a:t>
            </a:r>
            <a:endParaRPr sz="2400" dirty="0">
              <a:latin typeface="Cambria" panose="02040503050406030204" pitchFamily="18" charset="0"/>
              <a:ea typeface="Cambria" panose="02040503050406030204" pitchFamily="18" charset="0"/>
              <a:cs typeface="Calisto MT"/>
            </a:endParaRPr>
          </a:p>
          <a:p>
            <a:pPr marL="698500" marR="907415" lvl="1" indent="-342900">
              <a:lnSpc>
                <a:spcPts val="2400"/>
              </a:lnSpc>
              <a:spcBef>
                <a:spcPts val="500"/>
              </a:spcBef>
              <a:buClr>
                <a:srgbClr val="4472C4"/>
              </a:buClr>
              <a:buFont typeface="Wingdings 2" panose="05020102010507070707" pitchFamily="18" charset="2"/>
              <a:buChar char=""/>
              <a:tabLst>
                <a:tab pos="584200" algn="l"/>
              </a:tabLst>
            </a:pPr>
            <a:r>
              <a:rPr sz="2400" spc="-20" dirty="0">
                <a:solidFill>
                  <a:srgbClr val="404040"/>
                </a:solidFill>
                <a:latin typeface="Cambria" panose="02040503050406030204" pitchFamily="18" charset="0"/>
                <a:ea typeface="Cambria" panose="02040503050406030204" pitchFamily="18" charset="0"/>
                <a:cs typeface="Calisto MT"/>
              </a:rPr>
              <a:t>D</a:t>
            </a:r>
            <a:r>
              <a:rPr sz="2400" spc="-45" dirty="0">
                <a:solidFill>
                  <a:srgbClr val="404040"/>
                </a:solidFill>
                <a:latin typeface="Cambria" panose="02040503050406030204" pitchFamily="18" charset="0"/>
                <a:ea typeface="Cambria" panose="02040503050406030204" pitchFamily="18" charset="0"/>
                <a:cs typeface="Calisto MT"/>
              </a:rPr>
              <a:t>e</a:t>
            </a:r>
            <a:r>
              <a:rPr sz="2400" spc="-65"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elop</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a:t>
            </a:r>
            <a:r>
              <a:rPr sz="2400" dirty="0">
                <a:solidFill>
                  <a:srgbClr val="404040"/>
                </a:solidFill>
                <a:latin typeface="Cambria" panose="02040503050406030204" pitchFamily="18" charset="0"/>
                <a:ea typeface="Cambria" panose="02040503050406030204" pitchFamily="18" charset="0"/>
                <a:cs typeface="Calisto MT"/>
              </a:rPr>
              <a:t>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le</a:t>
            </a:r>
            <a:r>
              <a:rPr sz="2400" spc="-5"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ultu</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l</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 </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ppropri</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int</a:t>
            </a:r>
            <a:r>
              <a:rPr sz="240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r</a:t>
            </a:r>
            <a:r>
              <a:rPr sz="2400" spc="-65"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entions</a:t>
            </a:r>
            <a:r>
              <a:rPr lang="en-US" sz="2400" dirty="0">
                <a:latin typeface="Cambria" panose="02040503050406030204" pitchFamily="18" charset="0"/>
                <a:ea typeface="Cambria" panose="02040503050406030204" pitchFamily="18" charset="0"/>
                <a:cs typeface="Calisto MT"/>
              </a:rPr>
              <a:t> </a:t>
            </a:r>
            <a:r>
              <a:rPr lang="en-US" sz="1400" dirty="0">
                <a:latin typeface="Cambria" panose="02040503050406030204" pitchFamily="18" charset="0"/>
                <a:ea typeface="Cambria" panose="02040503050406030204" pitchFamily="18" charset="0"/>
                <a:cs typeface="Calisto MT"/>
              </a:rPr>
              <a:t>(</a:t>
            </a:r>
            <a:r>
              <a:rPr sz="1400" spc="-15" dirty="0" err="1">
                <a:solidFill>
                  <a:srgbClr val="404040"/>
                </a:solidFill>
                <a:latin typeface="Cambria" panose="02040503050406030204" pitchFamily="18" charset="0"/>
                <a:ea typeface="Cambria" panose="02040503050406030204" pitchFamily="18" charset="0"/>
                <a:cs typeface="Calisto MT"/>
              </a:rPr>
              <a:t>Anc</a:t>
            </a:r>
            <a:r>
              <a:rPr sz="1400" spc="-10" dirty="0" err="1">
                <a:solidFill>
                  <a:srgbClr val="404040"/>
                </a:solidFill>
                <a:latin typeface="Cambria" panose="02040503050406030204" pitchFamily="18" charset="0"/>
                <a:ea typeface="Cambria" panose="02040503050406030204" pitchFamily="18" charset="0"/>
                <a:cs typeface="Calisto MT"/>
              </a:rPr>
              <a:t>is</a:t>
            </a:r>
            <a:r>
              <a:rPr sz="1400" spc="-5" dirty="0">
                <a:solidFill>
                  <a:srgbClr val="404040"/>
                </a:solidFill>
                <a:latin typeface="Cambria" panose="02040503050406030204" pitchFamily="18" charset="0"/>
                <a:ea typeface="Cambria" panose="02040503050406030204" pitchFamily="18" charset="0"/>
                <a:cs typeface="Calisto MT"/>
              </a:rPr>
              <a:t> </a:t>
            </a:r>
            <a:r>
              <a:rPr sz="1400" spc="-20" dirty="0">
                <a:solidFill>
                  <a:srgbClr val="404040"/>
                </a:solidFill>
                <a:latin typeface="Cambria" panose="02040503050406030204" pitchFamily="18" charset="0"/>
                <a:ea typeface="Cambria" panose="02040503050406030204" pitchFamily="18" charset="0"/>
                <a:cs typeface="Calisto MT"/>
              </a:rPr>
              <a:t>&amp;</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L</a:t>
            </a:r>
            <a:r>
              <a:rPr sz="1400" dirty="0">
                <a:solidFill>
                  <a:srgbClr val="404040"/>
                </a:solidFill>
                <a:latin typeface="Cambria" panose="02040503050406030204" pitchFamily="18" charset="0"/>
                <a:ea typeface="Cambria" panose="02040503050406030204" pitchFamily="18" charset="0"/>
                <a:cs typeface="Calisto MT"/>
              </a:rPr>
              <a:t>ada</a:t>
            </a:r>
            <a:r>
              <a:rPr sz="1400" spc="-15" dirty="0">
                <a:solidFill>
                  <a:srgbClr val="404040"/>
                </a:solidFill>
                <a:latin typeface="Cambria" panose="02040503050406030204" pitchFamily="18" charset="0"/>
                <a:ea typeface="Cambria" panose="02040503050406030204" pitchFamily="18" charset="0"/>
                <a:cs typeface="Calisto MT"/>
              </a:rPr>
              <a:t>n</a:t>
            </a:r>
            <a:r>
              <a:rPr sz="1400" spc="-220" dirty="0">
                <a:solidFill>
                  <a:srgbClr val="404040"/>
                </a:solidFill>
                <a:latin typeface="Cambria" panose="02040503050406030204" pitchFamily="18" charset="0"/>
                <a:ea typeface="Cambria" panose="02040503050406030204" pitchFamily="18" charset="0"/>
                <a:cs typeface="Calisto MT"/>
              </a:rPr>
              <a:t>y</a:t>
            </a:r>
            <a:r>
              <a:rPr sz="1400" spc="-10" dirty="0">
                <a:solidFill>
                  <a:srgbClr val="404040"/>
                </a:solidFill>
                <a:latin typeface="Cambria" panose="02040503050406030204" pitchFamily="18" charset="0"/>
                <a:ea typeface="Cambria" panose="02040503050406030204" pitchFamily="18" charset="0"/>
                <a:cs typeface="Calisto MT"/>
              </a:rPr>
              <a:t>,</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2001</a:t>
            </a:r>
            <a:r>
              <a:rPr lang="en-US" sz="1400" spc="-15" dirty="0">
                <a:solidFill>
                  <a:srgbClr val="404040"/>
                </a:solidFill>
                <a:latin typeface="Cambria" panose="02040503050406030204" pitchFamily="18" charset="0"/>
                <a:ea typeface="Cambria" panose="02040503050406030204" pitchFamily="18" charset="0"/>
                <a:cs typeface="Calisto MT"/>
              </a:rPr>
              <a:t>)</a:t>
            </a:r>
            <a:endParaRPr sz="1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106789"/>
            <a:ext cx="8726931" cy="654025"/>
          </a:xfrm>
          <a:prstGeom prst="rect">
            <a:avLst/>
          </a:prstGeom>
        </p:spPr>
        <p:txBody>
          <a:bodyPr vert="horz" wrap="square" lIns="0" tIns="0" rIns="0" bIns="0" rtlCol="0">
            <a:spAutoFit/>
          </a:bodyPr>
          <a:lstStyle/>
          <a:p>
            <a:pPr marR="5080">
              <a:lnSpc>
                <a:spcPts val="5100"/>
              </a:lnSpc>
            </a:pPr>
            <a:r>
              <a:rPr sz="4000" b="1" spc="-5" dirty="0">
                <a:solidFill>
                  <a:schemeClr val="tx2"/>
                </a:solidFill>
              </a:rPr>
              <a:t>C</a:t>
            </a:r>
            <a:r>
              <a:rPr sz="4000" b="1" spc="-20" dirty="0">
                <a:solidFill>
                  <a:schemeClr val="tx2"/>
                </a:solidFill>
              </a:rPr>
              <a:t>ultu</a:t>
            </a:r>
            <a:r>
              <a:rPr sz="4000" b="1" dirty="0">
                <a:solidFill>
                  <a:schemeClr val="tx2"/>
                </a:solidFill>
              </a:rPr>
              <a:t>r</a:t>
            </a:r>
            <a:r>
              <a:rPr sz="4000" b="1" spc="-5" dirty="0">
                <a:solidFill>
                  <a:schemeClr val="tx2"/>
                </a:solidFill>
              </a:rPr>
              <a:t>a</a:t>
            </a:r>
            <a:r>
              <a:rPr sz="4000" b="1" spc="-15" dirty="0">
                <a:solidFill>
                  <a:schemeClr val="tx2"/>
                </a:solidFill>
              </a:rPr>
              <a:t>l</a:t>
            </a:r>
            <a:r>
              <a:rPr sz="4000" b="1" spc="-5" dirty="0">
                <a:solidFill>
                  <a:schemeClr val="tx2"/>
                </a:solidFill>
              </a:rPr>
              <a:t> C</a:t>
            </a:r>
            <a:r>
              <a:rPr sz="4000" b="1" dirty="0">
                <a:solidFill>
                  <a:schemeClr val="tx2"/>
                </a:solidFill>
              </a:rPr>
              <a:t>o</a:t>
            </a:r>
            <a:r>
              <a:rPr sz="4000" b="1" spc="-5" dirty="0">
                <a:solidFill>
                  <a:schemeClr val="tx2"/>
                </a:solidFill>
              </a:rPr>
              <a:t>m</a:t>
            </a:r>
            <a:r>
              <a:rPr sz="4000" b="1" spc="-20" dirty="0">
                <a:solidFill>
                  <a:schemeClr val="tx2"/>
                </a:solidFill>
              </a:rPr>
              <a:t>peten</a:t>
            </a:r>
            <a:r>
              <a:rPr sz="4000" b="1" spc="-5" dirty="0">
                <a:solidFill>
                  <a:schemeClr val="tx2"/>
                </a:solidFill>
              </a:rPr>
              <a:t>c</a:t>
            </a:r>
            <a:r>
              <a:rPr sz="4000" b="1" spc="-25" dirty="0">
                <a:solidFill>
                  <a:schemeClr val="tx2"/>
                </a:solidFill>
              </a:rPr>
              <a:t>y</a:t>
            </a:r>
            <a:r>
              <a:rPr sz="4000" b="1" spc="-5" dirty="0">
                <a:solidFill>
                  <a:schemeClr val="tx2"/>
                </a:solidFill>
              </a:rPr>
              <a:t> </a:t>
            </a:r>
            <a:r>
              <a:rPr sz="4000" b="1" spc="-20" dirty="0">
                <a:solidFill>
                  <a:schemeClr val="tx2"/>
                </a:solidFill>
              </a:rPr>
              <a:t>in</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sp>
        <p:nvSpPr>
          <p:cNvPr id="8" name="object 8"/>
          <p:cNvSpPr txBox="1"/>
          <p:nvPr/>
        </p:nvSpPr>
        <p:spPr>
          <a:xfrm>
            <a:off x="609600" y="2124042"/>
            <a:ext cx="8735569" cy="4386714"/>
          </a:xfrm>
          <a:prstGeom prst="rect">
            <a:avLst/>
          </a:prstGeom>
        </p:spPr>
        <p:txBody>
          <a:bodyPr vert="horz" wrap="square" lIns="0" tIns="0" rIns="0" bIns="0" rtlCol="0">
            <a:spAutoFit/>
          </a:bodyPr>
          <a:lstStyle/>
          <a:p>
            <a:pPr marL="114300" marR="620395">
              <a:lnSpc>
                <a:spcPct val="99000"/>
              </a:lnSpc>
              <a:buClr>
                <a:srgbClr val="404040"/>
              </a:buClr>
              <a:tabLst>
                <a:tab pos="355600" algn="l"/>
              </a:tabLst>
            </a:pPr>
            <a:r>
              <a:rPr sz="2600" spc="-15" dirty="0">
                <a:solidFill>
                  <a:srgbClr val="404040"/>
                </a:solidFill>
                <a:latin typeface="Cambria" panose="02040503050406030204" pitchFamily="18" charset="0"/>
                <a:ea typeface="Cambria" panose="02040503050406030204" pitchFamily="18" charset="0"/>
                <a:cs typeface="Calisto MT"/>
              </a:rPr>
              <a:t>F</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doma</a:t>
            </a:r>
            <a:r>
              <a:rPr sz="2600" spc="-10" dirty="0">
                <a:solidFill>
                  <a:srgbClr val="404040"/>
                </a:solidFill>
                <a:latin typeface="Cambria" panose="02040503050406030204" pitchFamily="18" charset="0"/>
                <a:ea typeface="Cambria" panose="02040503050406030204" pitchFamily="18" charset="0"/>
                <a:cs typeface="Calisto MT"/>
              </a:rPr>
              <a:t>ins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within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whi</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c</a:t>
            </a:r>
            <a:r>
              <a:rPr sz="2600" spc="-10" dirty="0">
                <a:solidFill>
                  <a:srgbClr val="404040"/>
                </a:solidFill>
                <a:latin typeface="Cambria" panose="02040503050406030204" pitchFamily="18" charset="0"/>
                <a:ea typeface="Cambria" panose="02040503050406030204" pitchFamily="18" charset="0"/>
                <a:cs typeface="Calisto MT"/>
              </a:rPr>
              <a:t>ultu</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l </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om</a:t>
            </a:r>
            <a:r>
              <a:rPr sz="2600" spc="-15" dirty="0">
                <a:solidFill>
                  <a:srgbClr val="404040"/>
                </a:solidFill>
                <a:latin typeface="Cambria" panose="02040503050406030204" pitchFamily="18" charset="0"/>
                <a:ea typeface="Cambria" panose="02040503050406030204" pitchFamily="18" charset="0"/>
                <a:cs typeface="Calisto MT"/>
              </a:rPr>
              <a:t>peten</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int</a:t>
            </a:r>
            <a:r>
              <a:rPr sz="2600" dirty="0">
                <a:solidFill>
                  <a:srgbClr val="404040"/>
                </a:solidFill>
                <a:latin typeface="Cambria" panose="02040503050406030204" pitchFamily="18" charset="0"/>
                <a:ea typeface="Cambria" panose="02040503050406030204" pitchFamily="18" charset="0"/>
                <a:cs typeface="Calisto MT"/>
              </a:rPr>
              <a:t>e</a:t>
            </a:r>
            <a:r>
              <a:rPr sz="2600" spc="30"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c</a:t>
            </a:r>
            <a:r>
              <a:rPr sz="2600" spc="-10" dirty="0">
                <a:solidFill>
                  <a:srgbClr val="404040"/>
                </a:solidFill>
                <a:latin typeface="Cambria" panose="02040503050406030204" pitchFamily="18" charset="0"/>
                <a:ea typeface="Cambria" panose="02040503050406030204" pitchFamily="18" charset="0"/>
                <a:cs typeface="Calisto MT"/>
              </a:rPr>
              <a:t>ultu</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05" dirty="0">
                <a:solidFill>
                  <a:srgbClr val="404040"/>
                </a:solidFill>
                <a:latin typeface="Cambria" panose="02040503050406030204" pitchFamily="18" charset="0"/>
                <a:ea typeface="Cambria" panose="02040503050406030204" pitchFamily="18" charset="0"/>
                <a:cs typeface="Calisto MT"/>
              </a:rPr>
              <a:t>a</a:t>
            </a:r>
            <a:r>
              <a:rPr sz="2600" spc="-75"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renes</a:t>
            </a:r>
            <a:r>
              <a:rPr sz="2600" spc="-100" dirty="0">
                <a:solidFill>
                  <a:srgbClr val="404040"/>
                </a:solidFill>
                <a:latin typeface="Cambria" panose="02040503050406030204" pitchFamily="18" charset="0"/>
                <a:ea typeface="Cambria" panose="02040503050406030204" pitchFamily="18" charset="0"/>
                <a:cs typeface="Calisto MT"/>
              </a:rPr>
              <a:t>s</a:t>
            </a:r>
            <a:r>
              <a:rPr sz="2600" spc="-10" dirty="0">
                <a:solidFill>
                  <a:srgbClr val="404040"/>
                </a:solidFill>
                <a:latin typeface="Cambria" panose="02040503050406030204" pitchFamily="18" charset="0"/>
                <a:ea typeface="Cambria" panose="02040503050406030204" pitchFamily="18" charset="0"/>
                <a:cs typeface="Calisto MT"/>
              </a:rPr>
              <a:t>, dis</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ussions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st</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eg</a:t>
            </a:r>
            <a:r>
              <a:rPr sz="2600" spc="-10" dirty="0">
                <a:solidFill>
                  <a:srgbClr val="404040"/>
                </a:solidFill>
                <a:latin typeface="Cambria" panose="02040503050406030204" pitchFamily="18" charset="0"/>
                <a:ea typeface="Cambria" panose="02040503050406030204" pitchFamily="18" charset="0"/>
                <a:cs typeface="Calisto MT"/>
              </a:rPr>
              <a:t>ies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for</a:t>
            </a:r>
            <a:r>
              <a:rPr sz="2600" spc="-5" dirty="0">
                <a:solidFill>
                  <a:srgbClr val="404040"/>
                </a:solidFill>
                <a:latin typeface="Cambria" panose="02040503050406030204" pitchFamily="18" charset="0"/>
                <a:ea typeface="Cambria" panose="02040503050406030204" pitchFamily="18" charset="0"/>
                <a:cs typeface="Calisto MT"/>
              </a:rPr>
              <a:t> c</a:t>
            </a:r>
            <a:r>
              <a:rPr sz="2600" dirty="0">
                <a:solidFill>
                  <a:srgbClr val="404040"/>
                </a:solidFill>
                <a:latin typeface="Cambria" panose="02040503050406030204" pitchFamily="18" charset="0"/>
                <a:ea typeface="Cambria" panose="02040503050406030204" pitchFamily="18" charset="0"/>
                <a:cs typeface="Calisto MT"/>
              </a:rPr>
              <a:t>om</a:t>
            </a:r>
            <a:r>
              <a:rPr sz="2600" spc="-15" dirty="0">
                <a:solidFill>
                  <a:srgbClr val="404040"/>
                </a:solidFill>
                <a:latin typeface="Cambria" panose="02040503050406030204" pitchFamily="18" charset="0"/>
                <a:ea typeface="Cambria" panose="02040503050406030204" pitchFamily="18" charset="0"/>
                <a:cs typeface="Calisto MT"/>
              </a:rPr>
              <a:t>peten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20"/>
              </a:spcBef>
              <a:buClr>
                <a:srgbClr val="5B9BD5"/>
              </a:buClr>
              <a:buFont typeface="Wingdings 2" panose="05020102010507070707" pitchFamily="18" charset="2"/>
              <a:buChar char=""/>
              <a:tabLst>
                <a:tab pos="584200" algn="l"/>
              </a:tabLst>
            </a:pPr>
            <a:r>
              <a:rPr sz="2600" spc="-80" dirty="0">
                <a:solidFill>
                  <a:srgbClr val="404040"/>
                </a:solidFill>
                <a:latin typeface="Cambria" panose="02040503050406030204" pitchFamily="18" charset="0"/>
                <a:ea typeface="Cambria" panose="02040503050406030204" pitchFamily="18" charset="0"/>
                <a:cs typeface="Calisto MT"/>
              </a:rPr>
              <a:t>P</a:t>
            </a:r>
            <a:r>
              <a:rPr sz="2600" spc="-10" dirty="0">
                <a:solidFill>
                  <a:srgbClr val="404040"/>
                </a:solidFill>
                <a:latin typeface="Cambria" panose="02040503050406030204" pitchFamily="18" charset="0"/>
                <a:ea typeface="Cambria" panose="02040503050406030204" pitchFamily="18" charset="0"/>
                <a:cs typeface="Calisto MT"/>
              </a:rPr>
              <a:t>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60"/>
              </a:spcBef>
              <a:buClr>
                <a:srgbClr val="5B9BD5"/>
              </a:buClr>
              <a:buFont typeface="Wingdings 2" panose="05020102010507070707" pitchFamily="18"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li</a:t>
            </a:r>
            <a:r>
              <a:rPr sz="2600" dirty="0">
                <a:solidFill>
                  <a:srgbClr val="404040"/>
                </a:solidFill>
                <a:latin typeface="Cambria" panose="02040503050406030204" pitchFamily="18" charset="0"/>
                <a:ea typeface="Cambria" panose="02040503050406030204" pitchFamily="18" charset="0"/>
                <a:cs typeface="Calisto MT"/>
              </a:rPr>
              <a:t>za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ses</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5B9BD5"/>
              </a:buClr>
              <a:buFont typeface="Wingdings 2" panose="05020102010507070707" pitchFamily="18"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dentification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int</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entions</a:t>
            </a:r>
            <a:endParaRPr sz="2600" dirty="0">
              <a:latin typeface="Cambria" panose="02040503050406030204" pitchFamily="18" charset="0"/>
              <a:ea typeface="Cambria" panose="02040503050406030204" pitchFamily="18" charset="0"/>
              <a:cs typeface="Calisto MT"/>
            </a:endParaRPr>
          </a:p>
          <a:p>
            <a:pPr marL="812800" marR="5080" lvl="1" indent="-457200">
              <a:lnSpc>
                <a:spcPct val="100400"/>
              </a:lnSpc>
              <a:spcBef>
                <a:spcPts val="550"/>
              </a:spcBef>
              <a:buClr>
                <a:srgbClr val="5B9BD5"/>
              </a:buClr>
              <a:buFont typeface="Wingdings 2" panose="05020102010507070707" pitchFamily="18"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Proc</a:t>
            </a:r>
            <a:r>
              <a:rPr sz="2600" spc="-10" dirty="0">
                <a:solidFill>
                  <a:srgbClr val="404040"/>
                </a:solidFill>
                <a:latin typeface="Cambria" panose="02040503050406030204" pitchFamily="18" charset="0"/>
                <a:ea typeface="Cambria" panose="02040503050406030204" pitchFamily="18" charset="0"/>
                <a:cs typeface="Calisto MT"/>
              </a:rPr>
              <a:t>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within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ouns</a:t>
            </a:r>
            <a:r>
              <a:rPr sz="2600" dirty="0">
                <a:solidFill>
                  <a:srgbClr val="404040"/>
                </a:solidFill>
                <a:latin typeface="Cambria" panose="02040503050406030204" pitchFamily="18" charset="0"/>
                <a:ea typeface="Cambria" panose="02040503050406030204" pitchFamily="18" charset="0"/>
                <a:cs typeface="Calisto MT"/>
              </a:rPr>
              <a:t>elor-c</a:t>
            </a:r>
            <a:r>
              <a:rPr sz="2600" spc="-10" dirty="0">
                <a:solidFill>
                  <a:srgbClr val="404040"/>
                </a:solidFill>
                <a:latin typeface="Cambria" panose="02040503050406030204" pitchFamily="18" charset="0"/>
                <a:ea typeface="Cambria" panose="02040503050406030204" pitchFamily="18" charset="0"/>
                <a:cs typeface="Calisto MT"/>
              </a:rPr>
              <a:t>lient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rela</a:t>
            </a:r>
            <a:r>
              <a:rPr sz="2600" spc="-10" dirty="0">
                <a:solidFill>
                  <a:srgbClr val="404040"/>
                </a:solidFill>
                <a:latin typeface="Cambria" panose="02040503050406030204" pitchFamily="18" charset="0"/>
                <a:ea typeface="Cambria" panose="02040503050406030204" pitchFamily="18" charset="0"/>
                <a:cs typeface="Calisto MT"/>
              </a:rPr>
              <a:t>tionship</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spc="-50" dirty="0">
                <a:solidFill>
                  <a:srgbClr val="404040"/>
                </a:solidFill>
                <a:latin typeface="Cambria" panose="02040503050406030204" pitchFamily="18" charset="0"/>
                <a:ea typeface="Cambria" panose="02040503050406030204" pitchFamily="18" charset="0"/>
                <a:cs typeface="Calisto MT"/>
              </a:rPr>
              <a:t>d</a:t>
            </a:r>
            <a:r>
              <a:rPr sz="2600" spc="-15" dirty="0">
                <a:solidFill>
                  <a:srgbClr val="404040"/>
                </a:solidFill>
                <a:latin typeface="Cambria" panose="02040503050406030204" pitchFamily="18" charset="0"/>
                <a:ea typeface="Cambria" panose="02040503050406030204" pitchFamily="18" charset="0"/>
                <a:cs typeface="Calisto MT"/>
              </a:rPr>
              <a:t>yn</a:t>
            </a:r>
            <a:r>
              <a:rPr sz="2600" dirty="0">
                <a:solidFill>
                  <a:srgbClr val="404040"/>
                </a:solidFill>
                <a:latin typeface="Cambria" panose="02040503050406030204" pitchFamily="18" charset="0"/>
                <a:ea typeface="Cambria" panose="02040503050406030204" pitchFamily="18" charset="0"/>
                <a:cs typeface="Calisto MT"/>
              </a:rPr>
              <a:t>am</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visor-sup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rela</a:t>
            </a:r>
            <a:r>
              <a:rPr sz="2600" spc="-10" dirty="0">
                <a:solidFill>
                  <a:srgbClr val="404040"/>
                </a:solidFill>
                <a:latin typeface="Cambria" panose="02040503050406030204" pitchFamily="18" charset="0"/>
                <a:ea typeface="Cambria" panose="02040503050406030204" pitchFamily="18" charset="0"/>
                <a:cs typeface="Calisto MT"/>
              </a:rPr>
              <a:t>tionship</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spc="-50" dirty="0">
                <a:solidFill>
                  <a:srgbClr val="404040"/>
                </a:solidFill>
                <a:latin typeface="Cambria" panose="02040503050406030204" pitchFamily="18" charset="0"/>
                <a:ea typeface="Cambria" panose="02040503050406030204" pitchFamily="18" charset="0"/>
                <a:cs typeface="Calisto MT"/>
              </a:rPr>
              <a:t>d</a:t>
            </a:r>
            <a:r>
              <a:rPr sz="2600" spc="-15" dirty="0">
                <a:solidFill>
                  <a:srgbClr val="404040"/>
                </a:solidFill>
                <a:latin typeface="Cambria" panose="02040503050406030204" pitchFamily="18" charset="0"/>
                <a:ea typeface="Cambria" panose="02040503050406030204" pitchFamily="18" charset="0"/>
                <a:cs typeface="Calisto MT"/>
              </a:rPr>
              <a:t>yn</a:t>
            </a:r>
            <a:r>
              <a:rPr sz="2600" spc="-5" dirty="0">
                <a:solidFill>
                  <a:srgbClr val="404040"/>
                </a:solidFill>
                <a:latin typeface="Cambria" panose="02040503050406030204" pitchFamily="18" charset="0"/>
                <a:ea typeface="Cambria" panose="02040503050406030204" pitchFamily="18" charset="0"/>
                <a:cs typeface="Calisto MT"/>
              </a:rPr>
              <a:t>am</a:t>
            </a:r>
            <a:r>
              <a:rPr sz="2600" spc="-10" dirty="0">
                <a:solidFill>
                  <a:srgbClr val="404040"/>
                </a:solidFill>
                <a:latin typeface="Cambria" panose="02040503050406030204" pitchFamily="18" charset="0"/>
                <a:ea typeface="Cambria" panose="02040503050406030204" pitchFamily="18" charset="0"/>
                <a:cs typeface="Calisto MT"/>
              </a:rPr>
              <a:t>i</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s</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60"/>
              </a:spcBef>
              <a:buClr>
                <a:srgbClr val="5B9BD5"/>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E</a:t>
            </a:r>
            <a:r>
              <a:rPr sz="2600" spc="-8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082365"/>
            <a:ext cx="8735569" cy="654025"/>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Supervisee </a:t>
            </a: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endParaRPr sz="4000" b="1" dirty="0">
              <a:solidFill>
                <a:schemeClr val="tx2"/>
              </a:solidFill>
            </a:endParaRPr>
          </a:p>
        </p:txBody>
      </p:sp>
      <p:sp>
        <p:nvSpPr>
          <p:cNvPr id="8" name="object 8"/>
          <p:cNvSpPr txBox="1"/>
          <p:nvPr/>
        </p:nvSpPr>
        <p:spPr>
          <a:xfrm>
            <a:off x="993139" y="2148235"/>
            <a:ext cx="8343392" cy="4206280"/>
          </a:xfrm>
          <a:prstGeom prst="rect">
            <a:avLst/>
          </a:prstGeom>
        </p:spPr>
        <p:txBody>
          <a:bodyPr vert="horz" wrap="square" lIns="0" tIns="0" rIns="0" bIns="0" rtlCol="0">
            <a:spAutoFit/>
          </a:bodyPr>
          <a:lstStyle/>
          <a:p>
            <a:pPr marL="469900" marR="172085" indent="-457200">
              <a:lnSpc>
                <a:spcPts val="2800"/>
              </a:lnSpc>
              <a:buClr>
                <a:srgbClr val="4472C4"/>
              </a:buClr>
              <a:buFont typeface="Wingdings 2" panose="05020102010507070707" pitchFamily="18"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pri</a:t>
            </a:r>
            <a:r>
              <a:rPr sz="2600" dirty="0">
                <a:solidFill>
                  <a:srgbClr val="404040"/>
                </a:solidFill>
                <a:latin typeface="Cambria" panose="02040503050406030204" pitchFamily="18" charset="0"/>
                <a:ea typeface="Cambria" panose="02040503050406030204" pitchFamily="18" charset="0"/>
                <a:cs typeface="Calisto MT"/>
              </a:rPr>
              <a:t>ma</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differen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bet</a:t>
            </a:r>
            <a:r>
              <a:rPr sz="2600" spc="-7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1400" spc="-5" dirty="0">
                <a:solidFill>
                  <a:srgbClr val="404040"/>
                </a:solidFill>
                <a:latin typeface="Cambria" panose="02040503050406030204" pitchFamily="18" charset="0"/>
                <a:ea typeface="Cambria" panose="02040503050406030204" pitchFamily="18" charset="0"/>
                <a:cs typeface="Calisto MT"/>
              </a:rPr>
              <a:t>(</a:t>
            </a:r>
            <a:r>
              <a:rPr sz="1400" spc="-15" dirty="0">
                <a:solidFill>
                  <a:srgbClr val="404040"/>
                </a:solidFill>
                <a:latin typeface="Cambria" panose="02040503050406030204" pitchFamily="18" charset="0"/>
                <a:ea typeface="Cambria" panose="02040503050406030204" pitchFamily="18" charset="0"/>
                <a:cs typeface="Calisto MT"/>
              </a:rPr>
              <a:t>Inskip</a:t>
            </a:r>
            <a:r>
              <a:rPr sz="1400" spc="-120" dirty="0">
                <a:solidFill>
                  <a:srgbClr val="404040"/>
                </a:solidFill>
                <a:latin typeface="Cambria" panose="02040503050406030204" pitchFamily="18" charset="0"/>
                <a:ea typeface="Cambria" panose="02040503050406030204" pitchFamily="18" charset="0"/>
                <a:cs typeface="Calisto MT"/>
              </a:rPr>
              <a:t>p</a:t>
            </a:r>
            <a:r>
              <a:rPr sz="1400" spc="-10" dirty="0">
                <a:solidFill>
                  <a:srgbClr val="404040"/>
                </a:solidFill>
                <a:latin typeface="Cambria" panose="02040503050406030204" pitchFamily="18" charset="0"/>
                <a:ea typeface="Cambria" panose="02040503050406030204" pitchFamily="18" charset="0"/>
                <a:cs typeface="Calisto MT"/>
              </a:rPr>
              <a:t>,</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1996)</a:t>
            </a:r>
            <a:endParaRPr sz="14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2" panose="05020102010507070707" pitchFamily="18"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P</a:t>
            </a:r>
            <a:r>
              <a:rPr sz="2600" spc="-15" dirty="0">
                <a:solidFill>
                  <a:srgbClr val="404040"/>
                </a:solidFill>
                <a:latin typeface="Cambria" panose="02040503050406030204" pitchFamily="18" charset="0"/>
                <a:ea typeface="Cambria" panose="02040503050406030204" pitchFamily="18" charset="0"/>
                <a:cs typeface="Calisto MT"/>
              </a:rPr>
              <a:t>u</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endParaRPr sz="2600" dirty="0">
              <a:latin typeface="Cambria" panose="02040503050406030204" pitchFamily="18" charset="0"/>
              <a:ea typeface="Cambria" panose="02040503050406030204" pitchFamily="18" charset="0"/>
              <a:cs typeface="Calisto MT"/>
            </a:endParaRPr>
          </a:p>
          <a:p>
            <a:pPr marL="812800" marR="5080" lvl="1" indent="-457200">
              <a:lnSpc>
                <a:spcPts val="2600"/>
              </a:lnSpc>
              <a:spcBef>
                <a:spcPts val="74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eff</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visee</a:t>
            </a:r>
            <a:r>
              <a:rPr sz="2600" spc="-105"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rac</a:t>
            </a:r>
            <a:r>
              <a:rPr sz="2600" spc="-10" dirty="0">
                <a:solidFill>
                  <a:srgbClr val="404040"/>
                </a:solidFill>
                <a:latin typeface="Cambria" panose="02040503050406030204" pitchFamily="18" charset="0"/>
                <a:ea typeface="Cambria" panose="02040503050406030204" pitchFamily="18" charset="0"/>
                <a:cs typeface="Calisto MT"/>
              </a:rPr>
              <a:t>ti</a:t>
            </a:r>
            <a:r>
              <a:rPr sz="2600" dirty="0">
                <a:solidFill>
                  <a:srgbClr val="404040"/>
                </a:solidFill>
                <a:latin typeface="Cambria" panose="02040503050406030204" pitchFamily="18" charset="0"/>
                <a:ea typeface="Cambria" panose="02040503050406030204" pitchFamily="18" charset="0"/>
                <a:cs typeface="Calisto MT"/>
              </a:rPr>
              <a:t>ce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order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enh</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ce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rac</a:t>
            </a:r>
            <a:r>
              <a:rPr sz="2600" spc="-10" dirty="0">
                <a:solidFill>
                  <a:srgbClr val="404040"/>
                </a:solidFill>
                <a:latin typeface="Cambria" panose="02040503050406030204" pitchFamily="18" charset="0"/>
                <a:ea typeface="Cambria" panose="02040503050406030204" pitchFamily="18" charset="0"/>
                <a:cs typeface="Calisto MT"/>
              </a:rPr>
              <a:t>ti</a:t>
            </a:r>
            <a:r>
              <a:rPr sz="2600" dirty="0">
                <a:solidFill>
                  <a:srgbClr val="404040"/>
                </a:solidFill>
                <a:latin typeface="Cambria" panose="02040503050406030204" pitchFamily="18" charset="0"/>
                <a:ea typeface="Cambria" panose="02040503050406030204" pitchFamily="18" charset="0"/>
                <a:cs typeface="Calisto MT"/>
              </a:rPr>
              <a:t>ce</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8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endParaRPr sz="2600" dirty="0">
              <a:latin typeface="Cambria" panose="02040503050406030204" pitchFamily="18" charset="0"/>
              <a:ea typeface="Cambria" panose="02040503050406030204" pitchFamily="18" charset="0"/>
              <a:cs typeface="Calisto MT"/>
            </a:endParaRPr>
          </a:p>
          <a:p>
            <a:pPr marL="812800" marR="74930" lvl="1" indent="-457200">
              <a:lnSpc>
                <a:spcPct val="100400"/>
              </a:lnSpc>
              <a:spcBef>
                <a:spcPts val="550"/>
              </a:spcBef>
              <a:buClr>
                <a:srgbClr val="4472C4"/>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Additiona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pu</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lude: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ga</a:t>
            </a:r>
            <a:r>
              <a:rPr sz="2600" spc="-10" dirty="0">
                <a:solidFill>
                  <a:srgbClr val="404040"/>
                </a:solidFill>
                <a:latin typeface="Cambria" panose="02040503050406030204" pitchFamily="18" charset="0"/>
                <a:ea typeface="Cambria" panose="02040503050406030204" pitchFamily="18" charset="0"/>
                <a:cs typeface="Calisto MT"/>
              </a:rPr>
              <a:t>te-k</a:t>
            </a:r>
            <a:r>
              <a:rPr sz="2600" dirty="0">
                <a:solidFill>
                  <a:srgbClr val="404040"/>
                </a:solidFill>
                <a:latin typeface="Cambria" panose="02040503050406030204" pitchFamily="18" charset="0"/>
                <a:ea typeface="Cambria" panose="02040503050406030204" pitchFamily="18" charset="0"/>
                <a:cs typeface="Calisto MT"/>
              </a:rPr>
              <a:t>e</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er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for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a:t>
            </a:r>
            <a:r>
              <a:rPr sz="2600" spc="-65" dirty="0">
                <a:solidFill>
                  <a:srgbClr val="404040"/>
                </a:solidFill>
                <a:latin typeface="Cambria" panose="02040503050406030204" pitchFamily="18" charset="0"/>
                <a:ea typeface="Cambria" panose="02040503050406030204" pitchFamily="18" charset="0"/>
                <a:cs typeface="Calisto MT"/>
              </a:rPr>
              <a:t>o</a:t>
            </a:r>
            <a:r>
              <a:rPr sz="2600" spc="-20" dirty="0">
                <a:solidFill>
                  <a:srgbClr val="404040"/>
                </a:solidFill>
                <a:latin typeface="Cambria" panose="02040503050406030204" pitchFamily="18" charset="0"/>
                <a:ea typeface="Cambria" panose="02040503050406030204" pitchFamily="18" charset="0"/>
                <a:cs typeface="Calisto MT"/>
              </a:rPr>
              <a:t>w</a:t>
            </a:r>
            <a:r>
              <a:rPr sz="2600" spc="-5" dirty="0">
                <a:solidFill>
                  <a:srgbClr val="404040"/>
                </a:solidFill>
                <a:latin typeface="Cambria" panose="02040503050406030204" pitchFamily="18" charset="0"/>
                <a:ea typeface="Cambria" panose="02040503050406030204" pitchFamily="18" charset="0"/>
                <a:cs typeface="Calisto MT"/>
              </a:rPr>
              <a:t> </a:t>
            </a:r>
            <a:r>
              <a:rPr sz="2600" spc="-7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eek</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eets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sit</a:t>
            </a:r>
            <a:r>
              <a:rPr sz="2600" dirty="0">
                <a:solidFill>
                  <a:srgbClr val="404040"/>
                </a:solidFill>
                <a:latin typeface="Cambria" panose="02040503050406030204" pitchFamily="18" charset="0"/>
                <a:ea typeface="Cambria" panose="02040503050406030204" pitchFamily="18" charset="0"/>
                <a:cs typeface="Calisto MT"/>
              </a:rPr>
              <a:t>e </a:t>
            </a:r>
            <a:r>
              <a:rPr sz="2600" spc="-10" dirty="0">
                <a:solidFill>
                  <a:srgbClr val="404040"/>
                </a:solidFill>
                <a:latin typeface="Cambria" panose="02040503050406030204" pitchFamily="18" charset="0"/>
                <a:ea typeface="Cambria" panose="02040503050406030204" pitchFamily="18" charset="0"/>
                <a:cs typeface="Calisto MT"/>
              </a:rPr>
              <a:t>st</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da</a:t>
            </a:r>
            <a:r>
              <a:rPr sz="2600" spc="-10" dirty="0">
                <a:solidFill>
                  <a:srgbClr val="404040"/>
                </a:solidFill>
                <a:latin typeface="Cambria" panose="02040503050406030204" pitchFamily="18" charset="0"/>
                <a:ea typeface="Cambria" panose="02040503050406030204" pitchFamily="18" charset="0"/>
                <a:cs typeface="Calisto MT"/>
              </a:rPr>
              <a:t>rds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35"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xp</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tions</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064275"/>
            <a:ext cx="8631938" cy="920688"/>
          </a:xfrm>
          <a:prstGeom prst="rect">
            <a:avLst/>
          </a:prstGeom>
        </p:spPr>
        <p:txBody>
          <a:bodyPr vert="horz" wrap="square" lIns="0" tIns="302184" rIns="0" bIns="0" rtlCol="0">
            <a:spAutoFit/>
          </a:bodyPr>
          <a:lstStyle/>
          <a:p>
            <a:pPr marL="14288" indent="-14288">
              <a:lnSpc>
                <a:spcPct val="100000"/>
              </a:lnSpc>
            </a:pPr>
            <a:r>
              <a:rPr lang="en-US" sz="4000" b="1" spc="-30" dirty="0">
                <a:solidFill>
                  <a:schemeClr val="tx2"/>
                </a:solidFill>
              </a:rPr>
              <a:t>Supervisee E</a:t>
            </a:r>
            <a:r>
              <a:rPr lang="en-US" sz="4000" b="1" spc="-125" dirty="0">
                <a:solidFill>
                  <a:schemeClr val="tx2"/>
                </a:solidFill>
              </a:rPr>
              <a:t>v</a:t>
            </a:r>
            <a:r>
              <a:rPr lang="en-US" sz="4000" b="1" spc="-5" dirty="0">
                <a:solidFill>
                  <a:schemeClr val="tx2"/>
                </a:solidFill>
              </a:rPr>
              <a:t>a</a:t>
            </a:r>
            <a:r>
              <a:rPr lang="en-US" sz="4000" b="1" spc="-20" dirty="0">
                <a:solidFill>
                  <a:schemeClr val="tx2"/>
                </a:solidFill>
              </a:rPr>
              <a:t>lu</a:t>
            </a:r>
            <a:r>
              <a:rPr lang="en-US" sz="4000" b="1" spc="-5" dirty="0">
                <a:solidFill>
                  <a:schemeClr val="tx2"/>
                </a:solidFill>
              </a:rPr>
              <a:t>a</a:t>
            </a:r>
            <a:r>
              <a:rPr lang="en-US" sz="4000" b="1" spc="-20" dirty="0">
                <a:solidFill>
                  <a:schemeClr val="tx2"/>
                </a:solidFill>
              </a:rPr>
              <a:t>tion</a:t>
            </a:r>
            <a:r>
              <a:rPr sz="4000" spc="-20" dirty="0">
                <a:solidFill>
                  <a:schemeClr val="tx2"/>
                </a:solidFill>
              </a:rPr>
              <a:t>:</a:t>
            </a:r>
            <a:r>
              <a:rPr sz="4000" spc="-5" dirty="0">
                <a:solidFill>
                  <a:schemeClr val="tx2"/>
                </a:solidFill>
              </a:rPr>
              <a:t> </a:t>
            </a:r>
            <a:r>
              <a:rPr sz="4000" b="1" spc="-5" dirty="0">
                <a:solidFill>
                  <a:schemeClr val="tx2"/>
                </a:solidFill>
              </a:rPr>
              <a:t>M</a:t>
            </a:r>
            <a:r>
              <a:rPr sz="4000" b="1" spc="-25" dirty="0">
                <a:solidFill>
                  <a:schemeClr val="tx2"/>
                </a:solidFill>
              </a:rPr>
              <a:t>ethods</a:t>
            </a:r>
          </a:p>
        </p:txBody>
      </p:sp>
      <p:sp>
        <p:nvSpPr>
          <p:cNvPr id="8" name="object 8"/>
          <p:cNvSpPr txBox="1"/>
          <p:nvPr/>
        </p:nvSpPr>
        <p:spPr>
          <a:xfrm>
            <a:off x="704593" y="2168208"/>
            <a:ext cx="8623300" cy="4437112"/>
          </a:xfrm>
          <a:prstGeom prst="rect">
            <a:avLst/>
          </a:prstGeom>
        </p:spPr>
        <p:txBody>
          <a:bodyPr vert="horz" wrap="square" lIns="0" tIns="0" rIns="0" bIns="0" rtlCol="0">
            <a:spAutoFit/>
          </a:bodyPr>
          <a:lstStyle/>
          <a:p>
            <a:pPr marL="469900" marR="5080" indent="-457200">
              <a:lnSpc>
                <a:spcPts val="2500"/>
              </a:lnSpc>
              <a:buClr>
                <a:srgbClr val="4472C4"/>
              </a:buClr>
              <a:buFont typeface="Wingdings 2" panose="05020102010507070707" pitchFamily="18" charset="2"/>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Using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viso</a:t>
            </a:r>
            <a:r>
              <a:rPr sz="2800" spc="5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ont</a:t>
            </a:r>
            <a:r>
              <a:rPr sz="2800" dirty="0">
                <a:solidFill>
                  <a:srgbClr val="404040"/>
                </a:solidFill>
                <a:latin typeface="Cambria" panose="02040503050406030204" pitchFamily="18" charset="0"/>
                <a:ea typeface="Cambria" panose="02040503050406030204" pitchFamily="18" charset="0"/>
                <a:cs typeface="Calisto MT"/>
              </a:rPr>
              <a:t>ra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reed </a:t>
            </a:r>
            <a:r>
              <a:rPr sz="2800" spc="-15" dirty="0">
                <a:solidFill>
                  <a:srgbClr val="404040"/>
                </a:solidFill>
                <a:latin typeface="Cambria" panose="02040503050406030204" pitchFamily="18" charset="0"/>
                <a:ea typeface="Cambria" panose="02040503050406030204" pitchFamily="18" charset="0"/>
                <a:cs typeface="Calisto MT"/>
              </a:rPr>
              <a:t>upon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a:t>
            </a:r>
            <a:r>
              <a:rPr sz="2800" dirty="0">
                <a:solidFill>
                  <a:srgbClr val="404040"/>
                </a:solidFill>
                <a:latin typeface="Cambria" panose="02040503050406030204" pitchFamily="18" charset="0"/>
                <a:ea typeface="Cambria" panose="02040503050406030204" pitchFamily="18" charset="0"/>
                <a:cs typeface="Calisto MT"/>
              </a:rPr>
              <a:t>eg</a:t>
            </a:r>
            <a:r>
              <a:rPr sz="2800" spc="-15" dirty="0">
                <a:solidFill>
                  <a:srgbClr val="404040"/>
                </a:solidFill>
                <a:latin typeface="Cambria" panose="02040503050406030204" pitchFamily="18" charset="0"/>
                <a:ea typeface="Cambria" panose="02040503050406030204" pitchFamily="18" charset="0"/>
                <a:cs typeface="Calisto MT"/>
              </a:rPr>
              <a:t>innin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00"/>
              </a:spcBef>
              <a:buClr>
                <a:srgbClr val="4472C4"/>
              </a:buClr>
              <a:buFont typeface="Wingdings 2" panose="05020102010507070707" pitchFamily="18" charset="2"/>
              <a:buChar char=""/>
              <a:tabLst>
                <a:tab pos="355600" algn="l"/>
              </a:tabLst>
            </a:pPr>
            <a:r>
              <a:rPr sz="2800" spc="-105"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goal-a</a:t>
            </a:r>
            <a:r>
              <a:rPr sz="2800" spc="-10" dirty="0">
                <a:solidFill>
                  <a:srgbClr val="404040"/>
                </a:solidFill>
                <a:latin typeface="Cambria" panose="02040503050406030204" pitchFamily="18" charset="0"/>
                <a:ea typeface="Cambria" panose="02040503050406030204" pitchFamily="18" charset="0"/>
                <a:cs typeface="Calisto MT"/>
              </a:rPr>
              <a:t>tt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ent</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20"/>
              </a:spcBef>
              <a:buClr>
                <a:srgbClr val="4472C4"/>
              </a:buClr>
              <a:buFont typeface="Wingdings 2" panose="05020102010507070707" pitchFamily="18" charset="2"/>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Use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bin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40"/>
              </a:spcBef>
              <a:buClr>
                <a:srgbClr val="4472C4"/>
              </a:buClr>
              <a:buFont typeface="Wingdings 2" panose="05020102010507070707" pitchFamily="18"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Pro</a:t>
            </a:r>
            <a:r>
              <a:rPr sz="2400" spc="30" dirty="0">
                <a:solidFill>
                  <a:srgbClr val="404040"/>
                </a:solidFill>
                <a:latin typeface="Cambria" panose="02040503050406030204" pitchFamily="18" charset="0"/>
                <a:ea typeface="Cambria" panose="02040503050406030204" pitchFamily="18" charset="0"/>
                <a:cs typeface="Calisto MT"/>
              </a:rPr>
              <a:t>g</a:t>
            </a:r>
            <a:r>
              <a:rPr sz="2400" spc="-10" dirty="0">
                <a:solidFill>
                  <a:srgbClr val="404040"/>
                </a:solidFill>
                <a:latin typeface="Cambria" panose="02040503050406030204" pitchFamily="18" charset="0"/>
                <a:ea typeface="Cambria" panose="02040503050406030204" pitchFamily="18" charset="0"/>
                <a:cs typeface="Calisto MT"/>
              </a:rPr>
              <a:t>ress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r</a:t>
            </a:r>
            <a:r>
              <a:rPr sz="2400" spc="-35"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vi</a:t>
            </a:r>
            <a:r>
              <a:rPr sz="2400" spc="-35" dirty="0">
                <a:solidFill>
                  <a:srgbClr val="404040"/>
                </a:solidFill>
                <a:latin typeface="Cambria" panose="02040503050406030204" pitchFamily="18" charset="0"/>
                <a:ea typeface="Cambria" panose="02040503050406030204" pitchFamily="18" charset="0"/>
                <a:cs typeface="Calisto MT"/>
              </a:rPr>
              <a:t>e</a:t>
            </a:r>
            <a:r>
              <a:rPr sz="2400" spc="-15" dirty="0">
                <a:solidFill>
                  <a:srgbClr val="404040"/>
                </a:solidFill>
                <a:latin typeface="Cambria" panose="02040503050406030204" pitchFamily="18" charset="0"/>
                <a:ea typeface="Cambria" panose="02040503050406030204" pitchFamily="18" charset="0"/>
                <a:cs typeface="Calisto MT"/>
              </a:rPr>
              <a:t>ws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60"/>
              </a:spcBef>
              <a:buClr>
                <a:srgbClr val="4472C4"/>
              </a:buClr>
              <a:buFont typeface="Wingdings 2" panose="05020102010507070707" pitchFamily="18" charset="2"/>
              <a:buChar char=""/>
              <a:tabLst>
                <a:tab pos="584200" algn="l"/>
              </a:tabLst>
            </a:pPr>
            <a:r>
              <a:rPr sz="2400" spc="-10" dirty="0">
                <a:solidFill>
                  <a:srgbClr val="404040"/>
                </a:solidFill>
                <a:latin typeface="Cambria" panose="02040503050406030204" pitchFamily="18" charset="0"/>
                <a:ea typeface="Cambria" panose="02040503050406030204" pitchFamily="18" charset="0"/>
                <a:cs typeface="Calisto MT"/>
              </a:rPr>
              <a:t>Self-</a:t>
            </a:r>
            <a:r>
              <a:rPr sz="2400" spc="-35" dirty="0">
                <a:solidFill>
                  <a:srgbClr val="404040"/>
                </a:solidFill>
                <a:latin typeface="Cambria" panose="02040503050406030204" pitchFamily="18" charset="0"/>
                <a:ea typeface="Cambria" panose="02040503050406030204" pitchFamily="18" charset="0"/>
                <a:cs typeface="Calisto MT"/>
              </a:rPr>
              <a:t>e</a:t>
            </a:r>
            <a:r>
              <a:rPr sz="2400" spc="-65"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lu</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59"/>
              </a:spcBef>
              <a:buClr>
                <a:srgbClr val="4472C4"/>
              </a:buClr>
              <a:buFont typeface="Wingdings 2" panose="05020102010507070707" pitchFamily="18" charset="2"/>
              <a:buChar char=""/>
              <a:tabLst>
                <a:tab pos="584200" algn="l"/>
              </a:tabLst>
            </a:pPr>
            <a:r>
              <a:rPr sz="2400" spc="-10" dirty="0">
                <a:solidFill>
                  <a:srgbClr val="404040"/>
                </a:solidFill>
                <a:latin typeface="Cambria" panose="02040503050406030204" pitchFamily="18" charset="0"/>
                <a:ea typeface="Cambria" panose="02040503050406030204" pitchFamily="18" charset="0"/>
                <a:cs typeface="Calisto MT"/>
              </a:rPr>
              <a:t>Site-specific</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E</a:t>
            </a:r>
            <a:r>
              <a:rPr sz="2400" spc="-80"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lu</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259"/>
              </a:spcBef>
              <a:buClr>
                <a:srgbClr val="4472C4"/>
              </a:buClr>
              <a:buFont typeface="Wingdings 2" panose="05020102010507070707" pitchFamily="18"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Proc</a:t>
            </a:r>
            <a:r>
              <a:rPr sz="2400" spc="-10" dirty="0">
                <a:solidFill>
                  <a:srgbClr val="404040"/>
                </a:solidFill>
                <a:latin typeface="Cambria" panose="02040503050406030204" pitchFamily="18" charset="0"/>
                <a:ea typeface="Cambria" panose="02040503050406030204" pitchFamily="18" charset="0"/>
                <a:cs typeface="Calisto MT"/>
              </a:rPr>
              <a:t>ess-mea</a:t>
            </a:r>
            <a:r>
              <a:rPr sz="2400" spc="-15" dirty="0">
                <a:solidFill>
                  <a:srgbClr val="404040"/>
                </a:solidFill>
                <a:latin typeface="Cambria" panose="02040503050406030204" pitchFamily="18" charset="0"/>
                <a:ea typeface="Cambria" panose="02040503050406030204" pitchFamily="18" charset="0"/>
                <a:cs typeface="Calisto MT"/>
              </a:rPr>
              <a:t>surem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59"/>
              </a:spcBef>
              <a:buClr>
                <a:srgbClr val="4472C4"/>
              </a:buClr>
              <a:buFont typeface="Wingdings 2" panose="05020102010507070707" pitchFamily="18"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Outcome</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Mea</a:t>
            </a:r>
            <a:r>
              <a:rPr sz="2400" spc="-15" dirty="0">
                <a:solidFill>
                  <a:srgbClr val="404040"/>
                </a:solidFill>
                <a:latin typeface="Cambria" panose="02040503050406030204" pitchFamily="18" charset="0"/>
                <a:ea typeface="Cambria" panose="02040503050406030204" pitchFamily="18" charset="0"/>
                <a:cs typeface="Calisto MT"/>
              </a:rPr>
              <a:t>su</a:t>
            </a:r>
            <a:r>
              <a:rPr sz="2400" dirty="0">
                <a:solidFill>
                  <a:srgbClr val="404040"/>
                </a:solidFill>
                <a:latin typeface="Cambria" panose="02040503050406030204" pitchFamily="18" charset="0"/>
                <a:ea typeface="Cambria" panose="02040503050406030204" pitchFamily="18" charset="0"/>
                <a:cs typeface="Calisto MT"/>
              </a:rPr>
              <a:t>rem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59"/>
              </a:spcBef>
              <a:buClr>
                <a:srgbClr val="4472C4"/>
              </a:buClr>
              <a:buFont typeface="Wingdings 2" panose="05020102010507070707" pitchFamily="18"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ulticultural</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Com</a:t>
            </a:r>
            <a:r>
              <a:rPr sz="2400" spc="-15" dirty="0">
                <a:solidFill>
                  <a:srgbClr val="404040"/>
                </a:solidFill>
                <a:latin typeface="Cambria" panose="02040503050406030204" pitchFamily="18" charset="0"/>
                <a:ea typeface="Cambria" panose="02040503050406030204" pitchFamily="18" charset="0"/>
                <a:cs typeface="Calisto MT"/>
              </a:rPr>
              <a:t>peten</a:t>
            </a:r>
            <a:r>
              <a:rPr sz="2400" dirty="0">
                <a:solidFill>
                  <a:srgbClr val="404040"/>
                </a:solidFill>
                <a:latin typeface="Cambria" panose="02040503050406030204" pitchFamily="18" charset="0"/>
                <a:ea typeface="Cambria" panose="02040503050406030204" pitchFamily="18" charset="0"/>
                <a:cs typeface="Calisto MT"/>
              </a:rPr>
              <a:t>c</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Assess</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78452"/>
            <a:ext cx="8631938" cy="1295739"/>
          </a:xfrm>
          <a:prstGeom prst="rect">
            <a:avLst/>
          </a:prstGeom>
        </p:spPr>
        <p:txBody>
          <a:bodyPr vert="horz" wrap="square" lIns="0" tIns="0" rIns="0" bIns="0" rtlCol="0">
            <a:spAutoFit/>
          </a:bodyPr>
          <a:lstStyle/>
          <a:p>
            <a:pPr marR="5080" indent="3175">
              <a:lnSpc>
                <a:spcPts val="5100"/>
              </a:lnSpc>
            </a:pP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r>
              <a:rPr lang="en-US" sz="4000" b="1" spc="-20" dirty="0">
                <a:solidFill>
                  <a:schemeClr val="tx2"/>
                </a:solidFill>
              </a:rPr>
              <a:t> Tool</a:t>
            </a:r>
            <a:r>
              <a:rPr sz="4000" b="1" spc="-20" dirty="0">
                <a:solidFill>
                  <a:schemeClr val="tx2"/>
                </a:solidFill>
              </a:rPr>
              <a:t>:</a:t>
            </a:r>
            <a:r>
              <a:rPr sz="4000" b="1" spc="-5" dirty="0">
                <a:solidFill>
                  <a:schemeClr val="tx2"/>
                </a:solidFill>
              </a:rPr>
              <a:t> </a:t>
            </a:r>
            <a:br>
              <a:rPr lang="en-US" sz="4000" b="1" spc="-5" dirty="0">
                <a:solidFill>
                  <a:schemeClr val="tx2"/>
                </a:solidFill>
              </a:rPr>
            </a:br>
            <a:r>
              <a:rPr lang="en-US" sz="4000" b="1" spc="-25" dirty="0">
                <a:solidFill>
                  <a:schemeClr val="tx2"/>
                </a:solidFill>
              </a:rPr>
              <a:t>NSU Counseling Competency Scale</a:t>
            </a:r>
            <a:endParaRPr sz="4000" b="1" dirty="0">
              <a:solidFill>
                <a:schemeClr val="tx2"/>
              </a:solidFill>
            </a:endParaRPr>
          </a:p>
        </p:txBody>
      </p:sp>
      <p:pic>
        <p:nvPicPr>
          <p:cNvPr id="16" name="Content Placeholder 15" descr="Graphical user interface, text, application, Word&#10;&#10;Description automatically generated">
            <a:extLst>
              <a:ext uri="{FF2B5EF4-FFF2-40B4-BE49-F238E27FC236}">
                <a16:creationId xmlns:a16="http://schemas.microsoft.com/office/drawing/2014/main" id="{A23333D2-B8C2-10DD-66F2-A3081A8AC5CD}"/>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7812" t="18842" r="38563" b="8663"/>
          <a:stretch/>
        </p:blipFill>
        <p:spPr>
          <a:xfrm>
            <a:off x="721869" y="2124042"/>
            <a:ext cx="2859531" cy="4650505"/>
          </a:xfrm>
        </p:spPr>
      </p:pic>
      <p:pic>
        <p:nvPicPr>
          <p:cNvPr id="18" name="Content Placeholder 17" descr="Graphical user interface, application, Word&#10;&#10;Description automatically generated">
            <a:extLst>
              <a:ext uri="{FF2B5EF4-FFF2-40B4-BE49-F238E27FC236}">
                <a16:creationId xmlns:a16="http://schemas.microsoft.com/office/drawing/2014/main" id="{D787B6F9-459E-B3DE-D490-87107E7190B2}"/>
              </a:ext>
            </a:extLst>
          </p:cNvPr>
          <p:cNvPicPr>
            <a:picLocks noGrp="1" noChangeAspect="1"/>
          </p:cNvPicPr>
          <p:nvPr>
            <p:ph sz="quarter" idx="4"/>
          </p:nvPr>
        </p:nvPicPr>
        <p:blipFill rotWithShape="1">
          <a:blip r:embed="rId5">
            <a:extLst>
              <a:ext uri="{28A0092B-C50C-407E-A947-70E740481C1C}">
                <a14:useLocalDpi xmlns:a14="http://schemas.microsoft.com/office/drawing/2010/main" val="0"/>
              </a:ext>
            </a:extLst>
          </a:blip>
          <a:srcRect l="38927" t="23043" r="17808" b="5252"/>
          <a:stretch/>
        </p:blipFill>
        <p:spPr>
          <a:xfrm>
            <a:off x="3590038" y="2174191"/>
            <a:ext cx="2554637" cy="4619554"/>
          </a:xfrm>
        </p:spPr>
      </p:pic>
      <p:pic>
        <p:nvPicPr>
          <p:cNvPr id="24" name="Picture 23" descr="Graphical user interface, application, Word&#10;&#10;Description automatically generated">
            <a:extLst>
              <a:ext uri="{FF2B5EF4-FFF2-40B4-BE49-F238E27FC236}">
                <a16:creationId xmlns:a16="http://schemas.microsoft.com/office/drawing/2014/main" id="{583BABFA-6C83-0C5E-D62E-02D9F19051EC}"/>
              </a:ext>
            </a:extLst>
          </p:cNvPr>
          <p:cNvPicPr>
            <a:picLocks noChangeAspect="1"/>
          </p:cNvPicPr>
          <p:nvPr/>
        </p:nvPicPr>
        <p:blipFill rotWithShape="1">
          <a:blip r:embed="rId6">
            <a:extLst>
              <a:ext uri="{28A0092B-C50C-407E-A947-70E740481C1C}">
                <a14:useLocalDpi xmlns:a14="http://schemas.microsoft.com/office/drawing/2010/main" val="0"/>
              </a:ext>
            </a:extLst>
          </a:blip>
          <a:srcRect l="37260" t="19920" r="15905" b="3963"/>
          <a:stretch/>
        </p:blipFill>
        <p:spPr>
          <a:xfrm>
            <a:off x="6248400" y="2432547"/>
            <a:ext cx="2984406" cy="434009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082365"/>
            <a:ext cx="8735569" cy="654025"/>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Supervisor </a:t>
            </a: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endParaRPr sz="4000" b="1" dirty="0">
              <a:solidFill>
                <a:schemeClr val="tx2"/>
              </a:solidFill>
            </a:endParaRPr>
          </a:p>
        </p:txBody>
      </p:sp>
      <p:sp>
        <p:nvSpPr>
          <p:cNvPr id="8" name="object 8"/>
          <p:cNvSpPr txBox="1"/>
          <p:nvPr/>
        </p:nvSpPr>
        <p:spPr>
          <a:xfrm>
            <a:off x="993139" y="2148235"/>
            <a:ext cx="8343392" cy="3539430"/>
          </a:xfrm>
          <a:prstGeom prst="rect">
            <a:avLst/>
          </a:prstGeom>
        </p:spPr>
        <p:txBody>
          <a:bodyPr vert="horz" wrap="square" lIns="0" tIns="0" rIns="0" bIns="0" rtlCol="0">
            <a:spAutoFit/>
          </a:bodyPr>
          <a:lstStyle/>
          <a:p>
            <a:pPr marL="469900" marR="172085" indent="-457200">
              <a:lnSpc>
                <a:spcPts val="2800"/>
              </a:lnSpc>
              <a:buClr>
                <a:srgbClr val="4472C4"/>
              </a:buClr>
              <a:buFont typeface="Wingdings 2" panose="05020102010507070707" pitchFamily="18"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pri</a:t>
            </a:r>
            <a:r>
              <a:rPr sz="2600" dirty="0">
                <a:solidFill>
                  <a:srgbClr val="404040"/>
                </a:solidFill>
                <a:latin typeface="Cambria" panose="02040503050406030204" pitchFamily="18" charset="0"/>
                <a:ea typeface="Cambria" panose="02040503050406030204" pitchFamily="18" charset="0"/>
                <a:cs typeface="Calisto MT"/>
              </a:rPr>
              <a:t>ma</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differen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bet</a:t>
            </a:r>
            <a:r>
              <a:rPr sz="2600" spc="-7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1400" spc="-5" dirty="0">
                <a:solidFill>
                  <a:srgbClr val="404040"/>
                </a:solidFill>
                <a:latin typeface="Cambria" panose="02040503050406030204" pitchFamily="18" charset="0"/>
                <a:ea typeface="Cambria" panose="02040503050406030204" pitchFamily="18" charset="0"/>
                <a:cs typeface="Calisto MT"/>
              </a:rPr>
              <a:t>(</a:t>
            </a:r>
            <a:r>
              <a:rPr sz="1400" spc="-15" dirty="0">
                <a:solidFill>
                  <a:srgbClr val="404040"/>
                </a:solidFill>
                <a:latin typeface="Cambria" panose="02040503050406030204" pitchFamily="18" charset="0"/>
                <a:ea typeface="Cambria" panose="02040503050406030204" pitchFamily="18" charset="0"/>
                <a:cs typeface="Calisto MT"/>
              </a:rPr>
              <a:t>Inskip</a:t>
            </a:r>
            <a:r>
              <a:rPr sz="1400" spc="-120" dirty="0">
                <a:solidFill>
                  <a:srgbClr val="404040"/>
                </a:solidFill>
                <a:latin typeface="Cambria" panose="02040503050406030204" pitchFamily="18" charset="0"/>
                <a:ea typeface="Cambria" panose="02040503050406030204" pitchFamily="18" charset="0"/>
                <a:cs typeface="Calisto MT"/>
              </a:rPr>
              <a:t>p</a:t>
            </a:r>
            <a:r>
              <a:rPr sz="1400" spc="-10" dirty="0">
                <a:solidFill>
                  <a:srgbClr val="404040"/>
                </a:solidFill>
                <a:latin typeface="Cambria" panose="02040503050406030204" pitchFamily="18" charset="0"/>
                <a:ea typeface="Cambria" panose="02040503050406030204" pitchFamily="18" charset="0"/>
                <a:cs typeface="Calisto MT"/>
              </a:rPr>
              <a:t>,</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1996)</a:t>
            </a:r>
            <a:endParaRPr sz="14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2" panose="05020102010507070707" pitchFamily="18"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P</a:t>
            </a:r>
            <a:r>
              <a:rPr sz="2600" spc="-15" dirty="0">
                <a:solidFill>
                  <a:srgbClr val="404040"/>
                </a:solidFill>
                <a:latin typeface="Cambria" panose="02040503050406030204" pitchFamily="18" charset="0"/>
                <a:ea typeface="Cambria" panose="02040503050406030204" pitchFamily="18" charset="0"/>
                <a:cs typeface="Calisto MT"/>
              </a:rPr>
              <a:t>u</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Sup</a:t>
            </a:r>
            <a:r>
              <a:rPr lang="en-US" sz="2600" dirty="0">
                <a:solidFill>
                  <a:srgbClr val="404040"/>
                </a:solidFill>
                <a:latin typeface="Cambria" panose="02040503050406030204" pitchFamily="18" charset="0"/>
                <a:ea typeface="Cambria" panose="02040503050406030204" pitchFamily="18" charset="0"/>
                <a:cs typeface="Calisto MT"/>
              </a:rPr>
              <a:t>e</a:t>
            </a:r>
            <a:r>
              <a:rPr lang="en-US" sz="2600" spc="65" dirty="0">
                <a:solidFill>
                  <a:srgbClr val="404040"/>
                </a:solidFill>
                <a:latin typeface="Cambria" panose="02040503050406030204" pitchFamily="18" charset="0"/>
                <a:ea typeface="Cambria" panose="02040503050406030204" pitchFamily="18" charset="0"/>
                <a:cs typeface="Calisto MT"/>
              </a:rPr>
              <a:t>r</a:t>
            </a:r>
            <a:r>
              <a:rPr lang="en-US" sz="2600" spc="-10" dirty="0">
                <a:solidFill>
                  <a:srgbClr val="404040"/>
                </a:solidFill>
                <a:latin typeface="Cambria" panose="02040503050406030204" pitchFamily="18" charset="0"/>
                <a:ea typeface="Cambria" panose="02040503050406030204" pitchFamily="18" charset="0"/>
                <a:cs typeface="Calisto MT"/>
              </a:rPr>
              <a:t>visor </a:t>
            </a: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a:p>
            <a:pPr marL="812800" marR="5080" lvl="1" indent="-457200">
              <a:lnSpc>
                <a:spcPts val="2600"/>
              </a:lnSpc>
              <a:spcBef>
                <a:spcPts val="74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eff</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on-site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lang="en-US" sz="2600" spc="-10" dirty="0">
                <a:solidFill>
                  <a:srgbClr val="404040"/>
                </a:solidFill>
                <a:latin typeface="Cambria" panose="02040503050406030204" pitchFamily="18" charset="0"/>
                <a:ea typeface="Cambria" panose="02040503050406030204" pitchFamily="18" charset="0"/>
                <a:cs typeface="Calisto MT"/>
              </a:rPr>
              <a:t>ion</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8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lang="en-US" sz="2600" spc="-10" dirty="0">
                <a:solidFill>
                  <a:srgbClr val="404040"/>
                </a:solidFill>
                <a:latin typeface="Cambria" panose="02040503050406030204" pitchFamily="18" charset="0"/>
                <a:ea typeface="Cambria" panose="02040503050406030204" pitchFamily="18" charset="0"/>
                <a:cs typeface="Calisto MT"/>
              </a:rPr>
              <a:t>or</a:t>
            </a:r>
            <a:endParaRPr sz="2600" dirty="0">
              <a:latin typeface="Cambria" panose="02040503050406030204" pitchFamily="18" charset="0"/>
              <a:ea typeface="Cambria" panose="02040503050406030204" pitchFamily="18" charset="0"/>
              <a:cs typeface="Calisto MT"/>
            </a:endParaRPr>
          </a:p>
          <a:p>
            <a:pPr marL="812800" marR="74930" lvl="1" indent="-457200">
              <a:lnSpc>
                <a:spcPct val="100400"/>
              </a:lnSpc>
              <a:spcBef>
                <a:spcPts val="550"/>
              </a:spcBef>
              <a:buClr>
                <a:srgbClr val="4472C4"/>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Additiona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pu</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lude: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match future practicum and internship students based on student’s needs</a:t>
            </a:r>
            <a:endParaRPr sz="26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557318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78452"/>
            <a:ext cx="8631938" cy="1295739"/>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E</a:t>
            </a:r>
            <a:r>
              <a:rPr lang="en-US" sz="4000" b="1" spc="-125" dirty="0">
                <a:solidFill>
                  <a:schemeClr val="tx2"/>
                </a:solidFill>
              </a:rPr>
              <a:t>v</a:t>
            </a:r>
            <a:r>
              <a:rPr lang="en-US" sz="4000" b="1" spc="-5" dirty="0">
                <a:solidFill>
                  <a:schemeClr val="tx2"/>
                </a:solidFill>
              </a:rPr>
              <a:t>a</a:t>
            </a:r>
            <a:r>
              <a:rPr lang="en-US" sz="4000" b="1" spc="-20" dirty="0">
                <a:solidFill>
                  <a:schemeClr val="tx2"/>
                </a:solidFill>
              </a:rPr>
              <a:t>lu</a:t>
            </a:r>
            <a:r>
              <a:rPr lang="en-US" sz="4000" b="1" spc="-5" dirty="0">
                <a:solidFill>
                  <a:schemeClr val="tx2"/>
                </a:solidFill>
              </a:rPr>
              <a:t>a</a:t>
            </a:r>
            <a:r>
              <a:rPr lang="en-US" sz="4000" b="1" spc="-20" dirty="0">
                <a:solidFill>
                  <a:schemeClr val="tx2"/>
                </a:solidFill>
              </a:rPr>
              <a:t>tion Tool:</a:t>
            </a:r>
            <a:r>
              <a:rPr lang="en-US" sz="4000" b="1" spc="-5" dirty="0">
                <a:solidFill>
                  <a:schemeClr val="tx2"/>
                </a:solidFill>
              </a:rPr>
              <a:t> </a:t>
            </a:r>
            <a:br>
              <a:rPr lang="en-US" sz="4000" b="1" spc="-5" dirty="0">
                <a:solidFill>
                  <a:schemeClr val="tx2"/>
                </a:solidFill>
              </a:rPr>
            </a:br>
            <a:r>
              <a:rPr lang="en-US" sz="4000" b="1" spc="-25" dirty="0">
                <a:solidFill>
                  <a:schemeClr val="tx2"/>
                </a:solidFill>
              </a:rPr>
              <a:t>NSU Site Supervisor Feedback</a:t>
            </a:r>
            <a:endParaRPr sz="4000" b="1" dirty="0">
              <a:solidFill>
                <a:schemeClr val="tx2"/>
              </a:solidFill>
            </a:endParaRPr>
          </a:p>
        </p:txBody>
      </p:sp>
      <p:pic>
        <p:nvPicPr>
          <p:cNvPr id="13" name="Content Placeholder 14" descr="Graphical user interface, application, Word&#10;&#10;Description automatically generated">
            <a:extLst>
              <a:ext uri="{FF2B5EF4-FFF2-40B4-BE49-F238E27FC236}">
                <a16:creationId xmlns:a16="http://schemas.microsoft.com/office/drawing/2014/main" id="{810715CC-0524-F25B-1A09-0555CC083DDB}"/>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6735" t="18981" r="16655" b="8652"/>
          <a:stretch/>
        </p:blipFill>
        <p:spPr>
          <a:xfrm>
            <a:off x="2209800" y="2164677"/>
            <a:ext cx="5334000" cy="4951224"/>
          </a:xfrm>
        </p:spPr>
      </p:pic>
    </p:spTree>
    <p:extLst>
      <p:ext uri="{BB962C8B-B14F-4D97-AF65-F5344CB8AC3E}">
        <p14:creationId xmlns:p14="http://schemas.microsoft.com/office/powerpoint/2010/main" val="110227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370928"/>
            <a:ext cx="9102428" cy="680811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18855" cy="6361430"/>
          </a:xfrm>
          <a:custGeom>
            <a:avLst/>
            <a:gdLst/>
            <a:ahLst/>
            <a:cxnLst/>
            <a:rect l="l" t="t" r="r" b="b"/>
            <a:pathLst>
              <a:path w="8618855" h="6361430">
                <a:moveTo>
                  <a:pt x="0" y="0"/>
                </a:moveTo>
                <a:lnTo>
                  <a:pt x="8618394" y="0"/>
                </a:lnTo>
                <a:lnTo>
                  <a:pt x="8618394" y="6360977"/>
                </a:lnTo>
                <a:lnTo>
                  <a:pt x="0" y="6360977"/>
                </a:lnTo>
                <a:lnTo>
                  <a:pt x="0" y="0"/>
                </a:lnTo>
                <a:close/>
              </a:path>
            </a:pathLst>
          </a:custGeom>
          <a:ln w="12693">
            <a:solidFill>
              <a:srgbClr val="CAC9BF"/>
            </a:solidFill>
          </a:ln>
        </p:spPr>
        <p:txBody>
          <a:bodyPr wrap="square" lIns="0" tIns="0" rIns="0" bIns="0" rtlCol="0"/>
          <a:lstStyle/>
          <a:p>
            <a:endParaRPr/>
          </a:p>
        </p:txBody>
      </p:sp>
      <p:sp>
        <p:nvSpPr>
          <p:cNvPr id="4" name="object 4"/>
          <p:cNvSpPr/>
          <p:nvPr/>
        </p:nvSpPr>
        <p:spPr>
          <a:xfrm>
            <a:off x="713231" y="6836537"/>
            <a:ext cx="8618855" cy="1905"/>
          </a:xfrm>
          <a:custGeom>
            <a:avLst/>
            <a:gdLst/>
            <a:ahLst/>
            <a:cxnLst/>
            <a:rect l="l" t="t" r="r" b="b"/>
            <a:pathLst>
              <a:path w="8618855" h="1904">
                <a:moveTo>
                  <a:pt x="0" y="0"/>
                </a:moveTo>
                <a:lnTo>
                  <a:pt x="8618394" y="1587"/>
                </a:lnTo>
              </a:path>
            </a:pathLst>
          </a:custGeom>
          <a:ln w="12693">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2" y="0"/>
                </a:lnTo>
                <a:lnTo>
                  <a:pt x="8622792" y="64008"/>
                </a:lnTo>
                <a:lnTo>
                  <a:pt x="0" y="64008"/>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18855" cy="64135"/>
          </a:xfrm>
          <a:custGeom>
            <a:avLst/>
            <a:gdLst/>
            <a:ahLst/>
            <a:cxnLst/>
            <a:rect l="l" t="t" r="r" b="b"/>
            <a:pathLst>
              <a:path w="8618855" h="64135">
                <a:moveTo>
                  <a:pt x="0" y="0"/>
                </a:moveTo>
                <a:lnTo>
                  <a:pt x="8618394" y="0"/>
                </a:lnTo>
                <a:lnTo>
                  <a:pt x="8618394" y="63975"/>
                </a:lnTo>
                <a:lnTo>
                  <a:pt x="0" y="63975"/>
                </a:lnTo>
                <a:lnTo>
                  <a:pt x="0" y="0"/>
                </a:lnTo>
                <a:close/>
              </a:path>
            </a:pathLst>
          </a:custGeom>
          <a:ln w="4154">
            <a:solidFill>
              <a:srgbClr val="DAD9D2"/>
            </a:solidFill>
          </a:ln>
        </p:spPr>
        <p:txBody>
          <a:bodyPr wrap="square" lIns="0" tIns="0" rIns="0" bIns="0" rtlCol="0"/>
          <a:lstStyle/>
          <a:p>
            <a:endParaRPr/>
          </a:p>
        </p:txBody>
      </p:sp>
      <p:sp>
        <p:nvSpPr>
          <p:cNvPr id="7" name="object 7"/>
          <p:cNvSpPr txBox="1"/>
          <p:nvPr/>
        </p:nvSpPr>
        <p:spPr>
          <a:xfrm>
            <a:off x="1936240" y="928590"/>
            <a:ext cx="6172835" cy="677108"/>
          </a:xfrm>
          <a:prstGeom prst="rect">
            <a:avLst/>
          </a:prstGeom>
        </p:spPr>
        <p:txBody>
          <a:bodyPr vert="horz" wrap="square" lIns="0" tIns="0" rIns="0" bIns="0" rtlCol="0">
            <a:spAutoFit/>
          </a:bodyPr>
          <a:lstStyle/>
          <a:p>
            <a:pPr marL="12700" algn="ctr">
              <a:lnSpc>
                <a:spcPct val="100000"/>
              </a:lnSpc>
              <a:tabLst>
                <a:tab pos="5568950" algn="l"/>
              </a:tabLst>
            </a:pPr>
            <a:r>
              <a:rPr lang="en-US" sz="4400" b="1" spc="-30" dirty="0">
                <a:solidFill>
                  <a:schemeClr val="tx2"/>
                </a:solidFill>
                <a:latin typeface="+mj-lt"/>
                <a:cs typeface="Calisto MT"/>
              </a:rPr>
              <a:t>Defining </a:t>
            </a:r>
            <a:r>
              <a:rPr sz="4400" b="1" spc="-30" dirty="0">
                <a:solidFill>
                  <a:schemeClr val="tx2"/>
                </a:solidFill>
                <a:latin typeface="+mj-lt"/>
                <a:cs typeface="Calisto MT"/>
              </a:rPr>
              <a:t>Supe</a:t>
            </a:r>
            <a:r>
              <a:rPr sz="4400" b="1" spc="114" dirty="0">
                <a:solidFill>
                  <a:schemeClr val="tx2"/>
                </a:solidFill>
                <a:latin typeface="+mj-lt"/>
                <a:cs typeface="Calisto MT"/>
              </a:rPr>
              <a:t>r</a:t>
            </a:r>
            <a:r>
              <a:rPr sz="4400" b="1" spc="-20" dirty="0">
                <a:solidFill>
                  <a:schemeClr val="tx2"/>
                </a:solidFill>
                <a:latin typeface="+mj-lt"/>
                <a:cs typeface="Calisto MT"/>
              </a:rPr>
              <a:t>vision</a:t>
            </a:r>
            <a:endParaRPr sz="4400" b="1" dirty="0">
              <a:solidFill>
                <a:schemeClr val="tx2"/>
              </a:solidFill>
              <a:latin typeface="+mj-lt"/>
              <a:cs typeface="Calisto MT"/>
            </a:endParaRPr>
          </a:p>
        </p:txBody>
      </p:sp>
      <p:sp>
        <p:nvSpPr>
          <p:cNvPr id="8" name="object 8"/>
          <p:cNvSpPr txBox="1"/>
          <p:nvPr/>
        </p:nvSpPr>
        <p:spPr>
          <a:xfrm>
            <a:off x="708786" y="2280471"/>
            <a:ext cx="8636383" cy="3422412"/>
          </a:xfrm>
          <a:prstGeom prst="rect">
            <a:avLst/>
          </a:prstGeom>
        </p:spPr>
        <p:txBody>
          <a:bodyPr vert="horz" wrap="square" lIns="0" tIns="0" rIns="0" bIns="0" rtlCol="0">
            <a:spAutoFit/>
          </a:bodyPr>
          <a:lstStyle/>
          <a:p>
            <a:pPr marL="469900" marR="677545" indent="-457200">
              <a:lnSpc>
                <a:spcPct val="80600"/>
              </a:lnSpc>
              <a:buClr>
                <a:srgbClr val="4472C4"/>
              </a:buClr>
              <a:buFont typeface="Cambria" panose="02040503050406030204" pitchFamily="18" charset="0"/>
              <a:buChar char="⍣"/>
              <a:tabLst>
                <a:tab pos="355600" algn="l"/>
              </a:tabLst>
            </a:pPr>
            <a:r>
              <a:rPr lang="en-US" sz="2800" spc="-5" dirty="0">
                <a:solidFill>
                  <a:srgbClr val="404040"/>
                </a:solidFill>
                <a:latin typeface="Cambria" panose="02040503050406030204" pitchFamily="18" charset="0"/>
                <a:ea typeface="Cambria" panose="02040503050406030204" pitchFamily="18" charset="0"/>
                <a:cs typeface="Calisto MT"/>
              </a:rPr>
              <a:t>Supervision is the p</a:t>
            </a:r>
            <a:r>
              <a:rPr sz="2800" spc="-5" dirty="0">
                <a:solidFill>
                  <a:srgbClr val="404040"/>
                </a:solidFill>
                <a:latin typeface="Cambria" panose="02040503050406030204" pitchFamily="18" charset="0"/>
                <a:ea typeface="Cambria" panose="02040503050406030204" pitchFamily="18" charset="0"/>
                <a:cs typeface="Calisto MT"/>
              </a:rPr>
              <a:t>roces</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1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teachin</a:t>
            </a:r>
            <a:r>
              <a:rPr sz="2800" spc="-45"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mentorin</a:t>
            </a:r>
            <a:r>
              <a:rPr sz="2800" spc="-35"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coachin</a:t>
            </a:r>
            <a:r>
              <a:rPr sz="2800" spc="-25"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a</a:t>
            </a:r>
            <a:r>
              <a:rPr sz="2800" spc="-45" dirty="0">
                <a:solidFill>
                  <a:srgbClr val="404040"/>
                </a:solidFill>
                <a:latin typeface="Cambria" panose="02040503050406030204" pitchFamily="18" charset="0"/>
                <a:ea typeface="Cambria" panose="02040503050406030204" pitchFamily="18" charset="0"/>
                <a:cs typeface="Calisto MT"/>
              </a:rPr>
              <a:t>d</a:t>
            </a:r>
            <a:r>
              <a:rPr sz="2800" spc="-10" dirty="0">
                <a:solidFill>
                  <a:srgbClr val="404040"/>
                </a:solidFill>
                <a:latin typeface="Cambria" panose="02040503050406030204" pitchFamily="18" charset="0"/>
                <a:ea typeface="Cambria" panose="02040503050406030204" pitchFamily="18" charset="0"/>
                <a:cs typeface="Calisto MT"/>
              </a:rPr>
              <a:t>vising</a:t>
            </a:r>
            <a:r>
              <a:rPr sz="2800"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an</a:t>
            </a:r>
            <a:r>
              <a:rPr sz="2800" spc="-15" dirty="0">
                <a:solidFill>
                  <a:srgbClr val="404040"/>
                </a:solidFill>
                <a:latin typeface="Cambria" panose="02040503050406030204" pitchFamily="18" charset="0"/>
                <a:ea typeface="Cambria" panose="02040503050406030204" pitchFamily="18" charset="0"/>
                <a:cs typeface="Calisto MT"/>
              </a:rPr>
              <a:t>d</a:t>
            </a:r>
            <a:r>
              <a:rPr sz="280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guiding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 in</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training or</a:t>
            </a:r>
            <a:r>
              <a:rPr sz="2800" dirty="0">
                <a:solidFill>
                  <a:srgbClr val="404040"/>
                </a:solidFill>
                <a:latin typeface="Cambria" panose="02040503050406030204" pitchFamily="18" charset="0"/>
                <a:ea typeface="Cambria" panose="02040503050406030204" pitchFamily="18" charset="0"/>
                <a:cs typeface="Calisto MT"/>
              </a:rPr>
              <a:t> 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beginning professional </a:t>
            </a:r>
            <a:r>
              <a:rPr sz="2800" spc="-15" dirty="0">
                <a:solidFill>
                  <a:srgbClr val="404040"/>
                </a:solidFill>
                <a:latin typeface="Cambria" panose="02040503050406030204" pitchFamily="18" charset="0"/>
                <a:ea typeface="Cambria" panose="02040503050406030204" pitchFamily="18" charset="0"/>
                <a:cs typeface="Calisto MT"/>
              </a:rPr>
              <a:t>by</a:t>
            </a:r>
            <a:r>
              <a:rPr sz="2800"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an</a:t>
            </a:r>
            <a:r>
              <a:rPr sz="2800" spc="-1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xperienced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 </a:t>
            </a:r>
            <a:r>
              <a:rPr sz="2800" spc="-5" dirty="0">
                <a:solidFill>
                  <a:srgbClr val="404040"/>
                </a:solidFill>
                <a:latin typeface="Cambria" panose="02040503050406030204" pitchFamily="18" charset="0"/>
                <a:ea typeface="Cambria" panose="02040503050406030204" pitchFamily="18" charset="0"/>
                <a:cs typeface="Calisto MT"/>
              </a:rPr>
              <a:t>(Bradle</a:t>
            </a:r>
            <a:r>
              <a:rPr sz="2800"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&amp;</a:t>
            </a:r>
            <a:r>
              <a:rPr sz="2800" dirty="0">
                <a:solidFill>
                  <a:srgbClr val="404040"/>
                </a:solidFill>
                <a:latin typeface="Cambria" panose="02040503050406030204" pitchFamily="18" charset="0"/>
                <a:ea typeface="Cambria" panose="02040503050406030204" pitchFamily="18" charset="0"/>
                <a:cs typeface="Calisto MT"/>
              </a:rPr>
              <a:t> </a:t>
            </a:r>
            <a:r>
              <a:rPr sz="2800" spc="-80" dirty="0">
                <a:solidFill>
                  <a:srgbClr val="404040"/>
                </a:solidFill>
                <a:latin typeface="Cambria" panose="02040503050406030204" pitchFamily="18" charset="0"/>
                <a:ea typeface="Cambria" panose="02040503050406030204" pitchFamily="18" charset="0"/>
                <a:cs typeface="Calisto MT"/>
              </a:rPr>
              <a:t>K</a:t>
            </a:r>
            <a:r>
              <a:rPr sz="2800" spc="-10" dirty="0">
                <a:solidFill>
                  <a:srgbClr val="404040"/>
                </a:solidFill>
                <a:latin typeface="Cambria" panose="02040503050406030204" pitchFamily="18" charset="0"/>
                <a:ea typeface="Cambria" panose="02040503050406030204" pitchFamily="18" charset="0"/>
                <a:cs typeface="Calisto MT"/>
              </a:rPr>
              <a:t>ottle</a:t>
            </a:r>
            <a:r>
              <a:rPr sz="2800" spc="-13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2001;</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Be</a:t>
            </a:r>
            <a:r>
              <a:rPr sz="2800" spc="5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nard</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&amp;</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Goo</a:t>
            </a:r>
            <a:r>
              <a:rPr sz="2800" spc="-30" dirty="0">
                <a:solidFill>
                  <a:srgbClr val="404040"/>
                </a:solidFill>
                <a:latin typeface="Cambria" panose="02040503050406030204" pitchFamily="18" charset="0"/>
                <a:ea typeface="Cambria" panose="02040503050406030204" pitchFamily="18" charset="0"/>
                <a:cs typeface="Calisto MT"/>
              </a:rPr>
              <a:t>d</a:t>
            </a:r>
            <a:r>
              <a:rPr sz="2800" spc="-60"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a</a:t>
            </a:r>
            <a:r>
              <a:rPr sz="2800" spc="-13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201</a:t>
            </a:r>
            <a:r>
              <a:rPr sz="2800" spc="-10" dirty="0">
                <a:solidFill>
                  <a:srgbClr val="404040"/>
                </a:solidFill>
                <a:latin typeface="Cambria" panose="02040503050406030204" pitchFamily="18" charset="0"/>
                <a:ea typeface="Cambria" panose="02040503050406030204" pitchFamily="18" charset="0"/>
                <a:cs typeface="Calisto MT"/>
              </a:rPr>
              <a:t>8)</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500"/>
              </a:spcBef>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Ca</a:t>
            </a:r>
            <a:r>
              <a:rPr sz="2800" dirty="0">
                <a:solidFill>
                  <a:srgbClr val="404040"/>
                </a:solidFill>
                <a:latin typeface="Cambria" panose="02040503050406030204" pitchFamily="18" charset="0"/>
                <a:ea typeface="Cambria" panose="02040503050406030204" pitchFamily="18" charset="0"/>
                <a:cs typeface="Calisto MT"/>
              </a:rPr>
              <a:t>n </a:t>
            </a:r>
            <a:r>
              <a:rPr sz="2800" spc="-10" dirty="0">
                <a:solidFill>
                  <a:srgbClr val="404040"/>
                </a:solidFill>
                <a:latin typeface="Cambria" panose="02040503050406030204" pitchFamily="18" charset="0"/>
                <a:ea typeface="Cambria" panose="02040503050406030204" pitchFamily="18" charset="0"/>
                <a:cs typeface="Calisto MT"/>
              </a:rPr>
              <a:t>be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clinical</a:t>
            </a:r>
            <a:r>
              <a:rPr sz="2800" spc="-50"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focused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or</a:t>
            </a:r>
            <a:r>
              <a:rPr sz="280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administrat</a:t>
            </a:r>
            <a:r>
              <a:rPr sz="2800" spc="-35" dirty="0">
                <a:solidFill>
                  <a:srgbClr val="404040"/>
                </a:solidFill>
                <a:latin typeface="Cambria" panose="02040503050406030204" pitchFamily="18" charset="0"/>
                <a:ea typeface="Cambria" panose="02040503050406030204" pitchFamily="18" charset="0"/>
                <a:cs typeface="Calisto MT"/>
              </a:rPr>
              <a:t>i</a:t>
            </a:r>
            <a:r>
              <a:rPr sz="2800" spc="-6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4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focused</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500"/>
              </a:spcBef>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Ca</a:t>
            </a:r>
            <a:r>
              <a:rPr sz="2800" dirty="0">
                <a:solidFill>
                  <a:srgbClr val="404040"/>
                </a:solidFill>
                <a:latin typeface="Cambria" panose="02040503050406030204" pitchFamily="18" charset="0"/>
                <a:ea typeface="Cambria" panose="02040503050406030204" pitchFamily="18" charset="0"/>
                <a:cs typeface="Calisto MT"/>
              </a:rPr>
              <a:t>n </a:t>
            </a:r>
            <a:r>
              <a:rPr sz="2800" spc="-10" dirty="0">
                <a:solidFill>
                  <a:srgbClr val="404040"/>
                </a:solidFill>
                <a:latin typeface="Cambria" panose="02040503050406030204" pitchFamily="18" charset="0"/>
                <a:ea typeface="Cambria" panose="02040503050406030204" pitchFamily="18" charset="0"/>
                <a:cs typeface="Calisto MT"/>
              </a:rPr>
              <a:t>be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spc="4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uctured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hierarchical</a:t>
            </a:r>
            <a:r>
              <a:rPr sz="2800" spc="-50"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or</a:t>
            </a:r>
            <a:r>
              <a:rPr sz="280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s </a:t>
            </a:r>
            <a:r>
              <a:rPr sz="2800" spc="-10" dirty="0">
                <a:solidFill>
                  <a:srgbClr val="404040"/>
                </a:solidFill>
                <a:latin typeface="Cambria" panose="02040503050406030204" pitchFamily="18" charset="0"/>
                <a:ea typeface="Cambria" panose="02040503050406030204" pitchFamily="18" charset="0"/>
                <a:cs typeface="Calisto MT"/>
              </a:rPr>
              <a:t>peer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supe</a:t>
            </a:r>
            <a:r>
              <a:rPr sz="2800" spc="4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vision</a:t>
            </a:r>
            <a:endParaRPr sz="28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51306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082365"/>
            <a:ext cx="8735569" cy="654025"/>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Program </a:t>
            </a: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endParaRPr sz="4000" b="1" dirty="0">
              <a:solidFill>
                <a:schemeClr val="tx2"/>
              </a:solidFill>
            </a:endParaRPr>
          </a:p>
        </p:txBody>
      </p:sp>
      <p:sp>
        <p:nvSpPr>
          <p:cNvPr id="8" name="object 8"/>
          <p:cNvSpPr txBox="1"/>
          <p:nvPr/>
        </p:nvSpPr>
        <p:spPr>
          <a:xfrm>
            <a:off x="993139" y="2148235"/>
            <a:ext cx="8343392" cy="4272965"/>
          </a:xfrm>
          <a:prstGeom prst="rect">
            <a:avLst/>
          </a:prstGeom>
        </p:spPr>
        <p:txBody>
          <a:bodyPr vert="horz" wrap="square" lIns="0" tIns="0" rIns="0" bIns="0" rtlCol="0">
            <a:spAutoFit/>
          </a:bodyPr>
          <a:lstStyle/>
          <a:p>
            <a:pPr marL="469900" marR="172085" indent="-457200">
              <a:lnSpc>
                <a:spcPts val="2800"/>
              </a:lnSpc>
              <a:buClr>
                <a:srgbClr val="4472C4"/>
              </a:buClr>
              <a:buFont typeface="Wingdings 2" panose="05020102010507070707" pitchFamily="18"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pri</a:t>
            </a:r>
            <a:r>
              <a:rPr sz="2600" dirty="0">
                <a:solidFill>
                  <a:srgbClr val="404040"/>
                </a:solidFill>
                <a:latin typeface="Cambria" panose="02040503050406030204" pitchFamily="18" charset="0"/>
                <a:ea typeface="Cambria" panose="02040503050406030204" pitchFamily="18" charset="0"/>
                <a:cs typeface="Calisto MT"/>
              </a:rPr>
              <a:t>ma</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differen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bet</a:t>
            </a:r>
            <a:r>
              <a:rPr sz="2600" spc="-7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endParaRPr sz="14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2" panose="05020102010507070707" pitchFamily="18"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P</a:t>
            </a:r>
            <a:r>
              <a:rPr sz="2600" spc="-15" dirty="0">
                <a:solidFill>
                  <a:srgbClr val="404040"/>
                </a:solidFill>
                <a:latin typeface="Cambria" panose="02040503050406030204" pitchFamily="18" charset="0"/>
                <a:ea typeface="Cambria" panose="02040503050406030204" pitchFamily="18" charset="0"/>
                <a:cs typeface="Calisto MT"/>
              </a:rPr>
              <a:t>u</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Program</a:t>
            </a:r>
            <a:r>
              <a:rPr lang="en-US" sz="2600" spc="-10" dirty="0">
                <a:solidFill>
                  <a:srgbClr val="404040"/>
                </a:solidFill>
                <a:latin typeface="Cambria" panose="02040503050406030204" pitchFamily="18" charset="0"/>
                <a:ea typeface="Cambria" panose="02040503050406030204" pitchFamily="18" charset="0"/>
                <a:cs typeface="Calisto MT"/>
              </a:rPr>
              <a:t> </a:t>
            </a: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endParaRPr sz="2600" dirty="0">
              <a:latin typeface="Cambria" panose="02040503050406030204" pitchFamily="18" charset="0"/>
              <a:ea typeface="Cambria" panose="02040503050406030204" pitchFamily="18" charset="0"/>
              <a:cs typeface="Calisto MT"/>
            </a:endParaRPr>
          </a:p>
          <a:p>
            <a:pPr marL="812800" marR="5080" lvl="1" indent="-457200">
              <a:lnSpc>
                <a:spcPts val="2600"/>
              </a:lnSpc>
              <a:spcBef>
                <a:spcPts val="74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eff</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program in student preparation </a:t>
            </a:r>
            <a:r>
              <a:rPr lang="en-US" sz="2600" dirty="0">
                <a:solidFill>
                  <a:srgbClr val="404040"/>
                </a:solidFill>
                <a:latin typeface="Cambria" panose="02040503050406030204" pitchFamily="18" charset="0"/>
                <a:ea typeface="Cambria" panose="02040503050406030204" pitchFamily="18" charset="0"/>
                <a:cs typeface="Calisto MT"/>
              </a:rPr>
              <a:t>for counseling field experiences</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8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program coordinator for curriculum alignment purposes</a:t>
            </a:r>
            <a:endParaRPr sz="2600" dirty="0">
              <a:latin typeface="Cambria" panose="02040503050406030204" pitchFamily="18" charset="0"/>
              <a:ea typeface="Cambria" panose="02040503050406030204" pitchFamily="18" charset="0"/>
              <a:cs typeface="Calisto MT"/>
            </a:endParaRPr>
          </a:p>
          <a:p>
            <a:pPr marL="812800" marR="74930" lvl="1" indent="-457200">
              <a:lnSpc>
                <a:spcPct val="100400"/>
              </a:lnSpc>
              <a:spcBef>
                <a:spcPts val="550"/>
              </a:spcBef>
              <a:buClr>
                <a:srgbClr val="4472C4"/>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Additiona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pu</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lude: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feedback to course instructors that serve as input for course modifications and improvements</a:t>
            </a:r>
            <a:endParaRPr sz="26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195166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779296"/>
            <a:ext cx="8631938" cy="1288494"/>
          </a:xfrm>
          <a:prstGeom prst="rect">
            <a:avLst/>
          </a:prstGeom>
        </p:spPr>
        <p:txBody>
          <a:bodyPr vert="horz" wrap="square" lIns="0" tIns="0" rIns="0" bIns="0" rtlCol="0">
            <a:spAutoFit/>
          </a:bodyPr>
          <a:lstStyle/>
          <a:p>
            <a:pPr marR="5080" indent="3175">
              <a:lnSpc>
                <a:spcPts val="5100"/>
              </a:lnSpc>
            </a:pP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r>
              <a:rPr lang="en-US" sz="4000" b="1" spc="-20" dirty="0">
                <a:solidFill>
                  <a:schemeClr val="tx2"/>
                </a:solidFill>
              </a:rPr>
              <a:t> Tool</a:t>
            </a:r>
            <a:r>
              <a:rPr sz="4000" b="1" spc="-20" dirty="0">
                <a:solidFill>
                  <a:schemeClr val="tx2"/>
                </a:solidFill>
              </a:rPr>
              <a:t>:</a:t>
            </a:r>
            <a:r>
              <a:rPr sz="4000" b="1" spc="-5" dirty="0">
                <a:solidFill>
                  <a:schemeClr val="tx2"/>
                </a:solidFill>
              </a:rPr>
              <a:t> </a:t>
            </a:r>
            <a:br>
              <a:rPr lang="en-US" sz="4000" b="1" spc="-5" dirty="0">
                <a:solidFill>
                  <a:schemeClr val="tx2"/>
                </a:solidFill>
              </a:rPr>
            </a:br>
            <a:r>
              <a:rPr lang="en-US" sz="4000" b="1" spc="-25" dirty="0">
                <a:solidFill>
                  <a:schemeClr val="tx2"/>
                </a:solidFill>
              </a:rPr>
              <a:t>NSU Site Supervisor Program Feedback</a:t>
            </a:r>
            <a:endParaRPr sz="4000" b="1" dirty="0">
              <a:solidFill>
                <a:schemeClr val="tx2"/>
              </a:solidFill>
            </a:endParaRPr>
          </a:p>
        </p:txBody>
      </p:sp>
      <p:pic>
        <p:nvPicPr>
          <p:cNvPr id="8" name="Content Placeholder 16" descr="Graphical user interface, application, table, Word&#10;&#10;Description automatically generated">
            <a:extLst>
              <a:ext uri="{FF2B5EF4-FFF2-40B4-BE49-F238E27FC236}">
                <a16:creationId xmlns:a16="http://schemas.microsoft.com/office/drawing/2014/main" id="{EE3C2FF9-FD79-1055-E8D0-36993CB55170}"/>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37354" t="22052" r="19066" b="5843"/>
          <a:stretch/>
        </p:blipFill>
        <p:spPr>
          <a:xfrm>
            <a:off x="2514599" y="2174192"/>
            <a:ext cx="4713399" cy="4719756"/>
          </a:xfrm>
        </p:spPr>
      </p:pic>
    </p:spTree>
    <p:extLst>
      <p:ext uri="{BB962C8B-B14F-4D97-AF65-F5344CB8AC3E}">
        <p14:creationId xmlns:p14="http://schemas.microsoft.com/office/powerpoint/2010/main" val="2343083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Weekly Counseling Log</a:t>
            </a:r>
            <a:endParaRPr sz="4000" b="1" dirty="0">
              <a:solidFill>
                <a:schemeClr val="tx2"/>
              </a:solidFill>
            </a:endParaRPr>
          </a:p>
        </p:txBody>
      </p:sp>
      <p:sp>
        <p:nvSpPr>
          <p:cNvPr id="8" name="object 8"/>
          <p:cNvSpPr txBox="1"/>
          <p:nvPr/>
        </p:nvSpPr>
        <p:spPr>
          <a:xfrm>
            <a:off x="704592" y="2123811"/>
            <a:ext cx="8875824" cy="4791055"/>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200" spc="-20" dirty="0">
                <a:solidFill>
                  <a:srgbClr val="404040"/>
                </a:solidFill>
                <a:latin typeface="Cambria" panose="02040503050406030204" pitchFamily="18" charset="0"/>
                <a:ea typeface="Cambria" panose="02040503050406030204" pitchFamily="18" charset="0"/>
                <a:cs typeface="Calisto MT"/>
              </a:rPr>
              <a:t>Students use counseling log form to record direct and indirect hours. Both counseling student and site supervisor officially sign the form.</a:t>
            </a:r>
            <a:endParaRPr sz="22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300" dirty="0">
                <a:solidFill>
                  <a:srgbClr val="404040"/>
                </a:solidFill>
                <a:latin typeface="Cambria" panose="02040503050406030204" pitchFamily="18" charset="0"/>
                <a:ea typeface="Cambria" panose="02040503050406030204" pitchFamily="18" charset="0"/>
                <a:cs typeface="Calisto MT"/>
              </a:rPr>
              <a:t>Required hours for counseling practicum</a:t>
            </a: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300" b="1" spc="-204" dirty="0">
                <a:solidFill>
                  <a:srgbClr val="404040"/>
                </a:solidFill>
                <a:latin typeface="Cambria" panose="02040503050406030204" pitchFamily="18" charset="0"/>
                <a:ea typeface="Cambria" panose="02040503050406030204" pitchFamily="18" charset="0"/>
                <a:cs typeface="Calisto MT"/>
              </a:rPr>
              <a:t>100</a:t>
            </a:r>
            <a:r>
              <a:rPr lang="en-US" sz="2300" spc="-204" dirty="0">
                <a:solidFill>
                  <a:srgbClr val="404040"/>
                </a:solidFill>
                <a:latin typeface="Cambria" panose="02040503050406030204" pitchFamily="18" charset="0"/>
                <a:ea typeface="Cambria" panose="02040503050406030204" pitchFamily="18" charset="0"/>
                <a:cs typeface="Calisto MT"/>
              </a:rPr>
              <a:t> hours (60 indirect hours and 40 direct client hours)</a:t>
            </a:r>
            <a:endParaRPr lang="en-US" sz="23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300" dirty="0">
                <a:solidFill>
                  <a:srgbClr val="404040"/>
                </a:solidFill>
                <a:latin typeface="Cambria" panose="02040503050406030204" pitchFamily="18" charset="0"/>
                <a:ea typeface="Cambria" panose="02040503050406030204" pitchFamily="18" charset="0"/>
                <a:cs typeface="Calisto MT"/>
              </a:rPr>
              <a:t>Required hours for counseling internship</a:t>
            </a:r>
            <a:endParaRPr sz="2300" dirty="0">
              <a:latin typeface="Cambria" panose="02040503050406030204" pitchFamily="18" charset="0"/>
              <a:ea typeface="Cambria" panose="02040503050406030204" pitchFamily="18" charset="0"/>
              <a:cs typeface="Calisto MT"/>
            </a:endParaRP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300" b="1" spc="-204" dirty="0">
                <a:solidFill>
                  <a:srgbClr val="404040"/>
                </a:solidFill>
                <a:latin typeface="Cambria" panose="02040503050406030204" pitchFamily="18" charset="0"/>
                <a:ea typeface="Cambria" panose="02040503050406030204" pitchFamily="18" charset="0"/>
                <a:cs typeface="Calisto MT"/>
              </a:rPr>
              <a:t>600</a:t>
            </a:r>
            <a:r>
              <a:rPr lang="en-US" sz="2300" spc="-204" dirty="0">
                <a:solidFill>
                  <a:srgbClr val="404040"/>
                </a:solidFill>
                <a:latin typeface="Cambria" panose="02040503050406030204" pitchFamily="18" charset="0"/>
                <a:ea typeface="Cambria" panose="02040503050406030204" pitchFamily="18" charset="0"/>
                <a:cs typeface="Calisto MT"/>
              </a:rPr>
              <a:t> hours (360 indirect hours and 240 direct client hours)</a:t>
            </a:r>
            <a:endParaRPr sz="23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300" spc="-15" dirty="0">
                <a:solidFill>
                  <a:srgbClr val="404040"/>
                </a:solidFill>
                <a:latin typeface="Cambria" panose="02040503050406030204" pitchFamily="18" charset="0"/>
                <a:ea typeface="Cambria" panose="02040503050406030204" pitchFamily="18" charset="0"/>
                <a:cs typeface="Calisto MT"/>
              </a:rPr>
              <a:t>Direct hours include:  shadowing clinicians, session observations, client assessments, conducting individual sessions and groups, other activities directly involving clients.</a:t>
            </a:r>
          </a:p>
          <a:p>
            <a:pPr marR="74930" lvl="1" indent="-457200">
              <a:lnSpc>
                <a:spcPct val="100400"/>
              </a:lnSpc>
              <a:spcBef>
                <a:spcPts val="550"/>
              </a:spcBef>
              <a:buClr>
                <a:srgbClr val="4472C4"/>
              </a:buClr>
              <a:buFont typeface="Wingdings 2" panose="05020102010507070707" pitchFamily="18" charset="2"/>
              <a:buChar char=""/>
            </a:pPr>
            <a:r>
              <a:rPr lang="en-US" sz="2300" spc="-15" dirty="0">
                <a:solidFill>
                  <a:srgbClr val="404040"/>
                </a:solidFill>
                <a:latin typeface="Cambria" panose="02040503050406030204" pitchFamily="18" charset="0"/>
                <a:ea typeface="Cambria" panose="02040503050406030204" pitchFamily="18" charset="0"/>
                <a:cs typeface="Calisto MT"/>
              </a:rPr>
              <a:t>Indirect hours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lude:</a:t>
            </a:r>
            <a:r>
              <a:rPr sz="2300" spc="-5" dirty="0">
                <a:solidFill>
                  <a:srgbClr val="404040"/>
                </a:solidFill>
                <a:latin typeface="Cambria" panose="02040503050406030204" pitchFamily="18" charset="0"/>
                <a:ea typeface="Cambria" panose="02040503050406030204" pitchFamily="18" charset="0"/>
                <a:cs typeface="Calisto MT"/>
              </a:rPr>
              <a:t> </a:t>
            </a:r>
            <a:r>
              <a:rPr lang="en-US" sz="2300" spc="-10" dirty="0">
                <a:solidFill>
                  <a:srgbClr val="404040"/>
                </a:solidFill>
                <a:latin typeface="Cambria" panose="02040503050406030204" pitchFamily="18" charset="0"/>
                <a:ea typeface="Cambria" panose="02040503050406030204" pitchFamily="18" charset="0"/>
                <a:cs typeface="Calisto MT"/>
              </a:rPr>
              <a:t>writing treatment plans, client research, writing lesson plans, attending meets without clients, filing, trainings, agency community actives.</a:t>
            </a:r>
          </a:p>
        </p:txBody>
      </p:sp>
    </p:spTree>
    <p:extLst>
      <p:ext uri="{BB962C8B-B14F-4D97-AF65-F5344CB8AC3E}">
        <p14:creationId xmlns:p14="http://schemas.microsoft.com/office/powerpoint/2010/main" val="959741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775672"/>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MHC Weekly Counseling Log</a:t>
            </a:r>
            <a:endParaRPr sz="4000" b="1" dirty="0">
              <a:solidFill>
                <a:schemeClr val="tx2"/>
              </a:solidFill>
            </a:endParaRPr>
          </a:p>
        </p:txBody>
      </p:sp>
      <p:pic>
        <p:nvPicPr>
          <p:cNvPr id="10" name="Picture 9" descr="Table, Word&#10;&#10;Description automatically generated">
            <a:extLst>
              <a:ext uri="{FF2B5EF4-FFF2-40B4-BE49-F238E27FC236}">
                <a16:creationId xmlns:a16="http://schemas.microsoft.com/office/drawing/2014/main" id="{4FD67D4C-33E7-737E-1D53-40EB63EC4632}"/>
              </a:ext>
            </a:extLst>
          </p:cNvPr>
          <p:cNvPicPr>
            <a:picLocks noChangeAspect="1"/>
          </p:cNvPicPr>
          <p:nvPr/>
        </p:nvPicPr>
        <p:blipFill rotWithShape="1">
          <a:blip r:embed="rId4">
            <a:extLst>
              <a:ext uri="{28A0092B-C50C-407E-A947-70E740481C1C}">
                <a14:useLocalDpi xmlns:a14="http://schemas.microsoft.com/office/drawing/2010/main" val="0"/>
              </a:ext>
            </a:extLst>
          </a:blip>
          <a:srcRect l="33506" t="19483" r="12631" b="3284"/>
          <a:stretch/>
        </p:blipFill>
        <p:spPr>
          <a:xfrm>
            <a:off x="2971801" y="2170568"/>
            <a:ext cx="3959654" cy="4709940"/>
          </a:xfrm>
          <a:prstGeom prst="rect">
            <a:avLst/>
          </a:prstGeom>
        </p:spPr>
      </p:pic>
    </p:spTree>
    <p:extLst>
      <p:ext uri="{BB962C8B-B14F-4D97-AF65-F5344CB8AC3E}">
        <p14:creationId xmlns:p14="http://schemas.microsoft.com/office/powerpoint/2010/main" val="3056099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35546"/>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PSC Weekly Counseling Log</a:t>
            </a:r>
            <a:endParaRPr sz="4000" b="1" dirty="0">
              <a:solidFill>
                <a:schemeClr val="tx2"/>
              </a:solidFill>
            </a:endParaRPr>
          </a:p>
        </p:txBody>
      </p:sp>
      <p:pic>
        <p:nvPicPr>
          <p:cNvPr id="12" name="Picture 11" descr="Table, Word&#10;&#10;Description automatically generated">
            <a:extLst>
              <a:ext uri="{FF2B5EF4-FFF2-40B4-BE49-F238E27FC236}">
                <a16:creationId xmlns:a16="http://schemas.microsoft.com/office/drawing/2014/main" id="{028CB926-92B8-E6AC-5662-6AD6664F1030}"/>
              </a:ext>
            </a:extLst>
          </p:cNvPr>
          <p:cNvPicPr>
            <a:picLocks noChangeAspect="1"/>
          </p:cNvPicPr>
          <p:nvPr/>
        </p:nvPicPr>
        <p:blipFill rotWithShape="1">
          <a:blip r:embed="rId4">
            <a:extLst>
              <a:ext uri="{28A0092B-C50C-407E-A947-70E740481C1C}">
                <a14:useLocalDpi xmlns:a14="http://schemas.microsoft.com/office/drawing/2010/main" val="0"/>
              </a:ext>
            </a:extLst>
          </a:blip>
          <a:srcRect l="9910" t="19553" r="11712" b="4069"/>
          <a:stretch/>
        </p:blipFill>
        <p:spPr>
          <a:xfrm>
            <a:off x="721869" y="2124041"/>
            <a:ext cx="8614662" cy="4843301"/>
          </a:xfrm>
          <a:prstGeom prst="rect">
            <a:avLst/>
          </a:prstGeom>
        </p:spPr>
      </p:pic>
    </p:spTree>
    <p:extLst>
      <p:ext uri="{BB962C8B-B14F-4D97-AF65-F5344CB8AC3E}">
        <p14:creationId xmlns:p14="http://schemas.microsoft.com/office/powerpoint/2010/main" val="753035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Counseling Foursquare</a:t>
            </a:r>
            <a:endParaRPr sz="4000" b="1" dirty="0">
              <a:solidFill>
                <a:schemeClr val="tx2"/>
              </a:solidFill>
            </a:endParaRPr>
          </a:p>
        </p:txBody>
      </p:sp>
      <p:sp>
        <p:nvSpPr>
          <p:cNvPr id="8" name="object 8"/>
          <p:cNvSpPr txBox="1"/>
          <p:nvPr/>
        </p:nvSpPr>
        <p:spPr>
          <a:xfrm>
            <a:off x="704592" y="2123811"/>
            <a:ext cx="8735569" cy="4837222"/>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400" spc="-20" dirty="0">
                <a:solidFill>
                  <a:srgbClr val="404040"/>
                </a:solidFill>
                <a:latin typeface="Cambria" panose="02040503050406030204" pitchFamily="18" charset="0"/>
                <a:ea typeface="Cambria" panose="02040503050406030204" pitchFamily="18" charset="0"/>
                <a:cs typeface="Calisto MT"/>
              </a:rPr>
              <a:t>Designed to document supervision sessions for both practicum and internship counseling students and site supervisor.</a:t>
            </a:r>
            <a:endParaRPr sz="24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Counseling practicum/internship student brings concerns and or issues to supervision on this form</a:t>
            </a: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400" spc="-204" dirty="0">
                <a:solidFill>
                  <a:srgbClr val="404040"/>
                </a:solidFill>
                <a:latin typeface="Cambria" panose="02040503050406030204" pitchFamily="18" charset="0"/>
                <a:ea typeface="Cambria" panose="02040503050406030204" pitchFamily="18" charset="0"/>
                <a:cs typeface="Calisto MT"/>
              </a:rPr>
              <a:t>The student initials the student’s portion of the form.</a:t>
            </a:r>
            <a:endParaRPr lang="en-US" sz="24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The supervisor address the concerns and provides recommendations to the student.</a:t>
            </a:r>
            <a:endParaRPr sz="2400" dirty="0">
              <a:latin typeface="Cambria" panose="02040503050406030204" pitchFamily="18" charset="0"/>
              <a:ea typeface="Cambria" panose="02040503050406030204" pitchFamily="18" charset="0"/>
              <a:cs typeface="Calisto MT"/>
            </a:endParaRP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400" spc="-204" dirty="0">
                <a:solidFill>
                  <a:srgbClr val="404040"/>
                </a:solidFill>
                <a:latin typeface="Cambria" panose="02040503050406030204" pitchFamily="18" charset="0"/>
                <a:ea typeface="Cambria" panose="02040503050406030204" pitchFamily="18" charset="0"/>
                <a:cs typeface="Calisto MT"/>
              </a:rPr>
              <a:t>Site supervisor initials the supervision’s portion of the form</a:t>
            </a:r>
            <a:endParaRPr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15" dirty="0">
                <a:solidFill>
                  <a:srgbClr val="404040"/>
                </a:solidFill>
                <a:latin typeface="Cambria" panose="02040503050406030204" pitchFamily="18" charset="0"/>
                <a:ea typeface="Cambria" panose="02040503050406030204" pitchFamily="18" charset="0"/>
                <a:cs typeface="Calisto MT"/>
              </a:rPr>
              <a:t>The student must then respond to how they will use the supervisor’s recommendation to address the concern</a:t>
            </a:r>
            <a:r>
              <a:rPr lang="en-US" sz="2400" spc="-10" dirty="0">
                <a:solidFill>
                  <a:srgbClr val="404040"/>
                </a:solidFill>
                <a:latin typeface="Cambria" panose="02040503050406030204" pitchFamily="18" charset="0"/>
                <a:ea typeface="Cambria" panose="02040503050406030204" pitchFamily="18" charset="0"/>
                <a:cs typeface="Calisto MT"/>
              </a:rPr>
              <a:t>.</a:t>
            </a:r>
            <a:r>
              <a:rPr lang="en-US" sz="2400" spc="-204" dirty="0">
                <a:solidFill>
                  <a:srgbClr val="404040"/>
                </a:solidFill>
                <a:latin typeface="Cambria" panose="02040503050406030204" pitchFamily="18" charset="0"/>
                <a:ea typeface="Cambria" panose="02040503050406030204" pitchFamily="18" charset="0"/>
                <a:cs typeface="Calisto MT"/>
              </a:rPr>
              <a:t> </a:t>
            </a:r>
          </a:p>
          <a:p>
            <a:pPr marR="74930" lvl="2" indent="-457200">
              <a:lnSpc>
                <a:spcPct val="100400"/>
              </a:lnSpc>
              <a:spcBef>
                <a:spcPts val="550"/>
              </a:spcBef>
              <a:buClr>
                <a:srgbClr val="4472C4"/>
              </a:buClr>
              <a:buFont typeface="Wingdings 2" panose="05020102010507070707" pitchFamily="18" charset="2"/>
              <a:buChar char=""/>
            </a:pPr>
            <a:r>
              <a:rPr lang="en-US" sz="2400" spc="-204" dirty="0">
                <a:solidFill>
                  <a:srgbClr val="404040"/>
                </a:solidFill>
                <a:latin typeface="Cambria" panose="02040503050406030204" pitchFamily="18" charset="0"/>
                <a:ea typeface="Cambria" panose="02040503050406030204" pitchFamily="18" charset="0"/>
                <a:cs typeface="Calisto MT"/>
              </a:rPr>
              <a:t>The student initials the use of feedback portion of the form.</a:t>
            </a:r>
            <a:endParaRPr lang="en-US" sz="2400" dirty="0">
              <a:latin typeface="Cambria" panose="02040503050406030204" pitchFamily="18" charset="0"/>
              <a:ea typeface="Cambria" panose="02040503050406030204" pitchFamily="18" charset="0"/>
              <a:cs typeface="Calisto MT"/>
            </a:endParaRPr>
          </a:p>
          <a:p>
            <a:pPr marL="0" marR="74930" lvl="1">
              <a:lnSpc>
                <a:spcPct val="100400"/>
              </a:lnSpc>
              <a:spcBef>
                <a:spcPts val="550"/>
              </a:spcBef>
              <a:buClr>
                <a:srgbClr val="4472C4"/>
              </a:buClr>
            </a:pPr>
            <a:endParaRPr lang="en-US" sz="2400" spc="-10" dirty="0">
              <a:solidFill>
                <a:srgbClr val="404040"/>
              </a:solidFill>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4004368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35724" y="784629"/>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Counseling Foursquare</a:t>
            </a:r>
            <a:endParaRPr sz="4000" b="1" dirty="0">
              <a:solidFill>
                <a:schemeClr val="tx2"/>
              </a:solidFill>
            </a:endParaRPr>
          </a:p>
        </p:txBody>
      </p:sp>
      <p:pic>
        <p:nvPicPr>
          <p:cNvPr id="9" name="Picture 8" descr="Table, Word&#10;&#10;Description automatically generated">
            <a:extLst>
              <a:ext uri="{FF2B5EF4-FFF2-40B4-BE49-F238E27FC236}">
                <a16:creationId xmlns:a16="http://schemas.microsoft.com/office/drawing/2014/main" id="{5B64EF23-2C80-25F5-61AB-DB18E37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8139" t="19397" r="13941" b="4393"/>
          <a:stretch/>
        </p:blipFill>
        <p:spPr>
          <a:xfrm>
            <a:off x="2895600" y="2170567"/>
            <a:ext cx="4495800" cy="4715781"/>
          </a:xfrm>
          <a:prstGeom prst="rect">
            <a:avLst/>
          </a:prstGeom>
        </p:spPr>
      </p:pic>
    </p:spTree>
    <p:extLst>
      <p:ext uri="{BB962C8B-B14F-4D97-AF65-F5344CB8AC3E}">
        <p14:creationId xmlns:p14="http://schemas.microsoft.com/office/powerpoint/2010/main" val="1458012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Supervision Attendance Log</a:t>
            </a:r>
            <a:endParaRPr sz="4000" b="1" dirty="0">
              <a:solidFill>
                <a:schemeClr val="tx2"/>
              </a:solidFill>
            </a:endParaRPr>
          </a:p>
        </p:txBody>
      </p:sp>
      <p:sp>
        <p:nvSpPr>
          <p:cNvPr id="8" name="object 8"/>
          <p:cNvSpPr txBox="1"/>
          <p:nvPr/>
        </p:nvSpPr>
        <p:spPr>
          <a:xfrm>
            <a:off x="704592" y="2123811"/>
            <a:ext cx="8735569" cy="4780796"/>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300" spc="-20" dirty="0">
                <a:solidFill>
                  <a:srgbClr val="404040"/>
                </a:solidFill>
                <a:latin typeface="Cambria" panose="02040503050406030204" pitchFamily="18" charset="0"/>
                <a:ea typeface="Cambria" panose="02040503050406030204" pitchFamily="18" charset="0"/>
                <a:cs typeface="Calisto MT"/>
              </a:rPr>
              <a:t>Designed to document supervision sessions for both practicum and internship counseling students and site supervisor.</a:t>
            </a:r>
            <a:endParaRPr sz="23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Dates on supervision foursquare should match does of individual supervision the supervision attendance log.</a:t>
            </a: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The supervision can include group supervision without a supervision foursquare.</a:t>
            </a:r>
            <a:endParaRPr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20" dirty="0">
                <a:solidFill>
                  <a:srgbClr val="404040"/>
                </a:solidFill>
                <a:latin typeface="Cambria" panose="02040503050406030204" pitchFamily="18" charset="0"/>
                <a:ea typeface="Cambria" panose="02040503050406030204" pitchFamily="18" charset="0"/>
                <a:cs typeface="Calisto MT"/>
              </a:rPr>
              <a:t>Both counseling student and site supervisor must officially sign the </a:t>
            </a:r>
            <a:r>
              <a:rPr lang="en-US" sz="2400" dirty="0">
                <a:solidFill>
                  <a:srgbClr val="404040"/>
                </a:solidFill>
                <a:latin typeface="Cambria" panose="02040503050406030204" pitchFamily="18" charset="0"/>
                <a:ea typeface="Cambria" panose="02040503050406030204" pitchFamily="18" charset="0"/>
                <a:cs typeface="Calisto MT"/>
              </a:rPr>
              <a:t>supervision attendance log </a:t>
            </a:r>
            <a:r>
              <a:rPr lang="en-US" sz="2400" spc="-20" dirty="0">
                <a:solidFill>
                  <a:srgbClr val="404040"/>
                </a:solidFill>
                <a:latin typeface="Cambria" panose="02040503050406030204" pitchFamily="18" charset="0"/>
                <a:ea typeface="Cambria" panose="02040503050406030204" pitchFamily="18" charset="0"/>
                <a:cs typeface="Calisto MT"/>
              </a:rPr>
              <a:t>form.</a:t>
            </a:r>
            <a:endParaRPr lang="en-US"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204" dirty="0">
                <a:solidFill>
                  <a:srgbClr val="404040"/>
                </a:solidFill>
                <a:latin typeface="Cambria" panose="02040503050406030204" pitchFamily="18" charset="0"/>
                <a:ea typeface="Cambria" panose="02040503050406030204" pitchFamily="18" charset="0"/>
                <a:cs typeface="Calisto MT"/>
              </a:rPr>
              <a:t>Students are to submit the </a:t>
            </a:r>
            <a:r>
              <a:rPr lang="en-US" sz="2400" dirty="0">
                <a:solidFill>
                  <a:srgbClr val="404040"/>
                </a:solidFill>
                <a:latin typeface="Cambria" panose="02040503050406030204" pitchFamily="18" charset="0"/>
                <a:ea typeface="Cambria" panose="02040503050406030204" pitchFamily="18" charset="0"/>
                <a:cs typeface="Calisto MT"/>
              </a:rPr>
              <a:t>supervision attendance log with supervision foursquare attached at requested times throughout the semester</a:t>
            </a:r>
            <a:r>
              <a:rPr lang="en-US" sz="2400" spc="-204" dirty="0">
                <a:solidFill>
                  <a:srgbClr val="404040"/>
                </a:solidFill>
                <a:latin typeface="Cambria" panose="02040503050406030204" pitchFamily="18" charset="0"/>
                <a:ea typeface="Cambria" panose="02040503050406030204" pitchFamily="18" charset="0"/>
                <a:cs typeface="Calisto MT"/>
              </a:rPr>
              <a:t>.</a:t>
            </a:r>
            <a:endParaRPr lang="en-US" sz="2400" dirty="0">
              <a:latin typeface="Cambria" panose="02040503050406030204" pitchFamily="18" charset="0"/>
              <a:ea typeface="Cambria" panose="02040503050406030204" pitchFamily="18" charset="0"/>
              <a:cs typeface="Calisto MT"/>
            </a:endParaRPr>
          </a:p>
          <a:p>
            <a:pPr marL="0" marR="74930" lvl="1">
              <a:lnSpc>
                <a:spcPct val="100400"/>
              </a:lnSpc>
              <a:spcBef>
                <a:spcPts val="550"/>
              </a:spcBef>
              <a:buClr>
                <a:srgbClr val="4472C4"/>
              </a:buClr>
            </a:pPr>
            <a:endParaRPr lang="en-US" sz="2400" spc="-10" dirty="0">
              <a:solidFill>
                <a:srgbClr val="404040"/>
              </a:solidFill>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335949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82074"/>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Supervision Attendance Log</a:t>
            </a:r>
            <a:endParaRPr sz="4000" b="1" dirty="0">
              <a:solidFill>
                <a:schemeClr val="tx2"/>
              </a:solidFill>
            </a:endParaRPr>
          </a:p>
        </p:txBody>
      </p:sp>
      <p:pic>
        <p:nvPicPr>
          <p:cNvPr id="10" name="Picture 9" descr="Graphical user interface, table, Word&#10;&#10;Description automatically generated">
            <a:extLst>
              <a:ext uri="{FF2B5EF4-FFF2-40B4-BE49-F238E27FC236}">
                <a16:creationId xmlns:a16="http://schemas.microsoft.com/office/drawing/2014/main" id="{E4572430-002B-389E-145D-2694B5AD9FC8}"/>
              </a:ext>
            </a:extLst>
          </p:cNvPr>
          <p:cNvPicPr>
            <a:picLocks noChangeAspect="1"/>
          </p:cNvPicPr>
          <p:nvPr/>
        </p:nvPicPr>
        <p:blipFill rotWithShape="1">
          <a:blip r:embed="rId4">
            <a:extLst>
              <a:ext uri="{28A0092B-C50C-407E-A947-70E740481C1C}">
                <a14:useLocalDpi xmlns:a14="http://schemas.microsoft.com/office/drawing/2010/main" val="0"/>
              </a:ext>
            </a:extLst>
          </a:blip>
          <a:srcRect l="28030" t="22510" r="28030" b="2898"/>
          <a:stretch/>
        </p:blipFill>
        <p:spPr>
          <a:xfrm>
            <a:off x="2971800" y="2124041"/>
            <a:ext cx="3983639" cy="4867566"/>
          </a:xfrm>
          <a:prstGeom prst="rect">
            <a:avLst/>
          </a:prstGeom>
        </p:spPr>
      </p:pic>
    </p:spTree>
    <p:extLst>
      <p:ext uri="{BB962C8B-B14F-4D97-AF65-F5344CB8AC3E}">
        <p14:creationId xmlns:p14="http://schemas.microsoft.com/office/powerpoint/2010/main" val="1521453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Site Agreement</a:t>
            </a:r>
            <a:endParaRPr sz="4000" b="1" dirty="0">
              <a:solidFill>
                <a:schemeClr val="tx2"/>
              </a:solidFill>
            </a:endParaRPr>
          </a:p>
        </p:txBody>
      </p:sp>
      <p:sp>
        <p:nvSpPr>
          <p:cNvPr id="8" name="object 8"/>
          <p:cNvSpPr txBox="1"/>
          <p:nvPr/>
        </p:nvSpPr>
        <p:spPr>
          <a:xfrm>
            <a:off x="704592" y="2123811"/>
            <a:ext cx="8735569" cy="4867999"/>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300" spc="-20" dirty="0">
                <a:solidFill>
                  <a:srgbClr val="404040"/>
                </a:solidFill>
                <a:latin typeface="Cambria" panose="02040503050406030204" pitchFamily="18" charset="0"/>
                <a:ea typeface="Cambria" panose="02040503050406030204" pitchFamily="18" charset="0"/>
                <a:cs typeface="Calisto MT"/>
              </a:rPr>
              <a:t>Designed to document the who will be the student’s onsite counseling supervisor.</a:t>
            </a:r>
            <a:endParaRPr sz="23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Includes information concerning the supervisor’s credentials and experience working in supervision.</a:t>
            </a: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Provides the site and site supervisor’s direct contact information.</a:t>
            </a:r>
          </a:p>
          <a:p>
            <a:pPr marL="469900" indent="-457200">
              <a:lnSpc>
                <a:spcPts val="23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Gives duration of practicum/internship students assignment to site.</a:t>
            </a:r>
          </a:p>
          <a:p>
            <a:pPr marL="469900" indent="-457200">
              <a:lnSpc>
                <a:spcPts val="23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Outlines expectations of site supervisor and practicum/internship student supervisee</a:t>
            </a:r>
            <a:endParaRPr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20" dirty="0">
                <a:solidFill>
                  <a:srgbClr val="404040"/>
                </a:solidFill>
                <a:latin typeface="Cambria" panose="02040503050406030204" pitchFamily="18" charset="0"/>
                <a:ea typeface="Cambria" panose="02040503050406030204" pitchFamily="18" charset="0"/>
                <a:cs typeface="Calisto MT"/>
              </a:rPr>
              <a:t>Must be officially signed by both counseling student and site supervisor.</a:t>
            </a:r>
            <a:endParaRPr lang="en-US" sz="24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31163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CD53-487E-E645-A018-0B44782EB930}"/>
              </a:ext>
            </a:extLst>
          </p:cNvPr>
          <p:cNvSpPr>
            <a:spLocks noGrp="1"/>
          </p:cNvSpPr>
          <p:nvPr>
            <p:ph type="title" idx="4294967295"/>
          </p:nvPr>
        </p:nvSpPr>
        <p:spPr>
          <a:xfrm>
            <a:off x="1219200" y="914400"/>
            <a:ext cx="7467600" cy="914400"/>
          </a:xfrm>
        </p:spPr>
        <p:txBody>
          <a:bodyPr>
            <a:normAutofit/>
          </a:bodyPr>
          <a:lstStyle/>
          <a:p>
            <a:r>
              <a:rPr lang="en-US" b="1" dirty="0">
                <a:solidFill>
                  <a:schemeClr val="tx2"/>
                </a:solidFill>
              </a:rPr>
              <a:t>Defining Supervision</a:t>
            </a:r>
          </a:p>
        </p:txBody>
      </p:sp>
      <p:sp>
        <p:nvSpPr>
          <p:cNvPr id="3" name="Content Placeholder 2">
            <a:extLst>
              <a:ext uri="{FF2B5EF4-FFF2-40B4-BE49-F238E27FC236}">
                <a16:creationId xmlns:a16="http://schemas.microsoft.com/office/drawing/2014/main" id="{EFF29B7B-CD1E-1A43-9887-1A0C310CE6E5}"/>
              </a:ext>
            </a:extLst>
          </p:cNvPr>
          <p:cNvSpPr>
            <a:spLocks noGrp="1"/>
          </p:cNvSpPr>
          <p:nvPr>
            <p:ph idx="4294967295"/>
          </p:nvPr>
        </p:nvSpPr>
        <p:spPr>
          <a:xfrm>
            <a:off x="990600" y="1828800"/>
            <a:ext cx="8305800" cy="5257800"/>
          </a:xfrm>
        </p:spPr>
        <p:txBody>
          <a:bodyPr>
            <a:normAutofit fontScale="70000" lnSpcReduction="20000"/>
          </a:bodyPr>
          <a:lstStyle/>
          <a:p>
            <a:pPr>
              <a:lnSpc>
                <a:spcPct val="140000"/>
              </a:lnSpc>
              <a:buClr>
                <a:srgbClr val="4472C4"/>
              </a:buClr>
              <a:buFont typeface="Cambria" panose="02040503050406030204" pitchFamily="18" charset="0"/>
              <a:buChar char="⍣"/>
            </a:pPr>
            <a:r>
              <a:rPr lang="en-US" sz="2800" dirty="0">
                <a:latin typeface="Cambria" panose="02040503050406030204" pitchFamily="18" charset="0"/>
                <a:ea typeface="Cambria" panose="02040503050406030204" pitchFamily="18" charset="0"/>
              </a:rPr>
              <a:t>“</a:t>
            </a:r>
            <a:r>
              <a:rPr lang="en-US" sz="3400" dirty="0">
                <a:solidFill>
                  <a:srgbClr val="404040"/>
                </a:solidFill>
                <a:latin typeface="Cambria" panose="02040503050406030204" pitchFamily="18" charset="0"/>
                <a:ea typeface="Cambria" panose="02040503050406030204" pitchFamily="18" charset="0"/>
              </a:rPr>
              <a:t>Education and training aimed at developing science-informed practice. . . facilitated through a collaborative interpersonal process. Supervision ensures that clinical consultation is conducted in a competent manner in which ethical standards, legal prescriptions, and professional practices are used to promote and protect the welfare of the client, the profession and society at large.” (</a:t>
            </a:r>
            <a:r>
              <a:rPr lang="en-US" sz="3400" dirty="0" err="1">
                <a:solidFill>
                  <a:srgbClr val="404040"/>
                </a:solidFill>
                <a:latin typeface="Cambria" panose="02040503050406030204" pitchFamily="18" charset="0"/>
                <a:ea typeface="Cambria" panose="02040503050406030204" pitchFamily="18" charset="0"/>
              </a:rPr>
              <a:t>Falender</a:t>
            </a:r>
            <a:r>
              <a:rPr lang="en-US" sz="3400" dirty="0">
                <a:solidFill>
                  <a:srgbClr val="404040"/>
                </a:solidFill>
                <a:latin typeface="Cambria" panose="02040503050406030204" pitchFamily="18" charset="0"/>
                <a:ea typeface="Cambria" panose="02040503050406030204" pitchFamily="18" charset="0"/>
              </a:rPr>
              <a:t> &amp; </a:t>
            </a:r>
            <a:r>
              <a:rPr lang="en-US" sz="3400" dirty="0" err="1">
                <a:solidFill>
                  <a:srgbClr val="404040"/>
                </a:solidFill>
                <a:latin typeface="Cambria" panose="02040503050406030204" pitchFamily="18" charset="0"/>
                <a:ea typeface="Cambria" panose="02040503050406030204" pitchFamily="18" charset="0"/>
              </a:rPr>
              <a:t>Shafranske</a:t>
            </a:r>
            <a:r>
              <a:rPr lang="en-US" sz="3400" dirty="0">
                <a:solidFill>
                  <a:srgbClr val="404040"/>
                </a:solidFill>
                <a:latin typeface="Cambria" panose="02040503050406030204" pitchFamily="18" charset="0"/>
                <a:ea typeface="Cambria" panose="02040503050406030204" pitchFamily="18" charset="0"/>
              </a:rPr>
              <a:t>, 2004c). </a:t>
            </a:r>
          </a:p>
          <a:p>
            <a:pPr>
              <a:lnSpc>
                <a:spcPct val="140000"/>
              </a:lnSpc>
              <a:buClr>
                <a:srgbClr val="4472C4"/>
              </a:buClr>
              <a:buFont typeface="Cambria" panose="02040503050406030204" pitchFamily="18" charset="0"/>
              <a:buChar char="⍣"/>
            </a:pPr>
            <a:r>
              <a:rPr lang="en-US" sz="3400" dirty="0">
                <a:solidFill>
                  <a:srgbClr val="404040"/>
                </a:solidFill>
                <a:latin typeface="Cambria" panose="02040503050406030204" pitchFamily="18" charset="0"/>
                <a:ea typeface="Cambria" panose="02040503050406030204" pitchFamily="18" charset="0"/>
              </a:rPr>
              <a:t>“Clinical supervision is a disciplined, tutorial process wherein principles are transformed into practical skills. . . .” (Powell, D.B. &amp; Brodsky, A. 2004)</a:t>
            </a:r>
          </a:p>
        </p:txBody>
      </p:sp>
    </p:spTree>
    <p:extLst>
      <p:ext uri="{BB962C8B-B14F-4D97-AF65-F5344CB8AC3E}">
        <p14:creationId xmlns:p14="http://schemas.microsoft.com/office/powerpoint/2010/main" val="134259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82074"/>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MHC Site Agreement</a:t>
            </a:r>
            <a:endParaRPr sz="4000" b="1" dirty="0">
              <a:solidFill>
                <a:schemeClr val="tx2"/>
              </a:solidFill>
            </a:endParaRPr>
          </a:p>
        </p:txBody>
      </p:sp>
      <p:pic>
        <p:nvPicPr>
          <p:cNvPr id="9" name="Picture 8" descr="Table, Word&#10;&#10;Description automatically generated">
            <a:extLst>
              <a:ext uri="{FF2B5EF4-FFF2-40B4-BE49-F238E27FC236}">
                <a16:creationId xmlns:a16="http://schemas.microsoft.com/office/drawing/2014/main" id="{08B09A22-4CA1-380A-A10B-1BB0989EF58B}"/>
              </a:ext>
            </a:extLst>
          </p:cNvPr>
          <p:cNvPicPr>
            <a:picLocks noChangeAspect="1"/>
          </p:cNvPicPr>
          <p:nvPr/>
        </p:nvPicPr>
        <p:blipFill rotWithShape="1">
          <a:blip r:embed="rId4">
            <a:extLst>
              <a:ext uri="{28A0092B-C50C-407E-A947-70E740481C1C}">
                <a14:useLocalDpi xmlns:a14="http://schemas.microsoft.com/office/drawing/2010/main" val="0"/>
              </a:ext>
            </a:extLst>
          </a:blip>
          <a:srcRect l="23485" t="19589" r="22727" b="3471"/>
          <a:stretch/>
        </p:blipFill>
        <p:spPr>
          <a:xfrm>
            <a:off x="721869" y="2170568"/>
            <a:ext cx="4612131" cy="4888203"/>
          </a:xfrm>
          <a:prstGeom prst="rect">
            <a:avLst/>
          </a:prstGeom>
        </p:spPr>
      </p:pic>
      <p:pic>
        <p:nvPicPr>
          <p:cNvPr id="12" name="Picture 11" descr="Graphical user interface, application, Word&#10;&#10;Description automatically generated">
            <a:extLst>
              <a:ext uri="{FF2B5EF4-FFF2-40B4-BE49-F238E27FC236}">
                <a16:creationId xmlns:a16="http://schemas.microsoft.com/office/drawing/2014/main" id="{EE5CAA77-4ECF-0A10-9C87-8977A2105E13}"/>
              </a:ext>
            </a:extLst>
          </p:cNvPr>
          <p:cNvPicPr>
            <a:picLocks noChangeAspect="1"/>
          </p:cNvPicPr>
          <p:nvPr/>
        </p:nvPicPr>
        <p:blipFill rotWithShape="1">
          <a:blip r:embed="rId5">
            <a:extLst>
              <a:ext uri="{28A0092B-C50C-407E-A947-70E740481C1C}">
                <a14:useLocalDpi xmlns:a14="http://schemas.microsoft.com/office/drawing/2010/main" val="0"/>
              </a:ext>
            </a:extLst>
          </a:blip>
          <a:srcRect l="24242" t="19564" r="22727" b="3398"/>
          <a:stretch/>
        </p:blipFill>
        <p:spPr>
          <a:xfrm>
            <a:off x="4959007" y="2169790"/>
            <a:ext cx="4377523" cy="4824069"/>
          </a:xfrm>
          <a:prstGeom prst="rect">
            <a:avLst/>
          </a:prstGeom>
        </p:spPr>
      </p:pic>
    </p:spTree>
    <p:extLst>
      <p:ext uri="{BB962C8B-B14F-4D97-AF65-F5344CB8AC3E}">
        <p14:creationId xmlns:p14="http://schemas.microsoft.com/office/powerpoint/2010/main" val="3687749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614826"/>
            <a:ext cx="8623300" cy="1536241"/>
          </a:xfrm>
          <a:prstGeom prst="rect">
            <a:avLst/>
          </a:prstGeom>
        </p:spPr>
        <p:txBody>
          <a:bodyPr vert="horz" wrap="square" lIns="0" tIns="302184" rIns="0" bIns="0" rtlCol="0">
            <a:spAutoFit/>
          </a:bodyPr>
          <a:lstStyle/>
          <a:p>
            <a:pPr indent="17463">
              <a:lnSpc>
                <a:spcPct val="100000"/>
              </a:lnSpc>
            </a:pPr>
            <a:r>
              <a:rPr sz="4000" b="1" spc="-25" dirty="0">
                <a:solidFill>
                  <a:schemeClr val="tx2"/>
                </a:solidFill>
              </a:rPr>
              <a:t>Ethi</a:t>
            </a:r>
            <a:r>
              <a:rPr sz="4000" b="1" spc="-5" dirty="0">
                <a:solidFill>
                  <a:schemeClr val="tx2"/>
                </a:solidFill>
              </a:rPr>
              <a:t>ca</a:t>
            </a:r>
            <a:r>
              <a:rPr sz="4000" b="1" spc="-15" dirty="0">
                <a:solidFill>
                  <a:schemeClr val="tx2"/>
                </a:solidFill>
              </a:rPr>
              <a:t>l</a:t>
            </a:r>
            <a:r>
              <a:rPr sz="4000" b="1" spc="-5" dirty="0">
                <a:solidFill>
                  <a:schemeClr val="tx2"/>
                </a:solidFill>
              </a:rPr>
              <a:t> I</a:t>
            </a:r>
            <a:r>
              <a:rPr sz="4000" b="1" spc="-25" dirty="0">
                <a:solidFill>
                  <a:schemeClr val="tx2"/>
                </a:solidFill>
              </a:rPr>
              <a:t>ssues</a:t>
            </a:r>
            <a:r>
              <a:rPr lang="en-US" sz="4000" b="1" spc="-25" dirty="0">
                <a:solidFill>
                  <a:schemeClr val="tx2"/>
                </a:solidFill>
              </a:rPr>
              <a:t> in Counseling Supervision</a:t>
            </a:r>
            <a:endParaRPr sz="4000" b="1" spc="-25" dirty="0">
              <a:solidFill>
                <a:schemeClr val="tx2"/>
              </a:solidFill>
            </a:endParaRPr>
          </a:p>
        </p:txBody>
      </p:sp>
      <p:sp>
        <p:nvSpPr>
          <p:cNvPr id="8" name="object 8"/>
          <p:cNvSpPr txBox="1"/>
          <p:nvPr/>
        </p:nvSpPr>
        <p:spPr>
          <a:xfrm>
            <a:off x="713231" y="2178092"/>
            <a:ext cx="8623300" cy="4940968"/>
          </a:xfrm>
          <a:prstGeom prst="rect">
            <a:avLst/>
          </a:prstGeom>
        </p:spPr>
        <p:txBody>
          <a:bodyPr vert="horz" wrap="square" lIns="0" tIns="0" rIns="0" bIns="0" rtlCol="0">
            <a:spAutoFit/>
          </a:bodyPr>
          <a:lstStyle/>
          <a:p>
            <a:pPr marL="355600" marR="5080" indent="-342900">
              <a:lnSpc>
                <a:spcPct val="89000"/>
              </a:lnSpc>
              <a:buClr>
                <a:srgbClr val="4472C4"/>
              </a:buClr>
              <a:buFont typeface="Wingdings 2" panose="05020102010507070707" pitchFamily="18" charset="2"/>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There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are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ma</a:t>
            </a:r>
            <a:r>
              <a:rPr sz="2300" spc="-15" dirty="0">
                <a:solidFill>
                  <a:srgbClr val="404040"/>
                </a:solidFill>
                <a:latin typeface="Cambria" panose="02040503050406030204" pitchFamily="18" charset="0"/>
                <a:ea typeface="Cambria" panose="02040503050406030204" pitchFamily="18" charset="0"/>
                <a:cs typeface="Calisto MT"/>
              </a:rPr>
              <a:t>ny</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ethi</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issues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onsi</a:t>
            </a:r>
            <a:r>
              <a:rPr sz="2300" dirty="0">
                <a:solidFill>
                  <a:srgbClr val="404040"/>
                </a:solidFill>
                <a:latin typeface="Cambria" panose="02040503050406030204" pitchFamily="18" charset="0"/>
                <a:ea typeface="Cambria" panose="02040503050406030204" pitchFamily="18" charset="0"/>
                <a:cs typeface="Calisto MT"/>
              </a:rPr>
              <a:t>der</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when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enterin</a:t>
            </a:r>
            <a:r>
              <a:rPr sz="2300" dirty="0">
                <a:solidFill>
                  <a:srgbClr val="404040"/>
                </a:solidFill>
                <a:latin typeface="Cambria" panose="02040503050406030204" pitchFamily="18" charset="0"/>
                <a:ea typeface="Cambria" panose="02040503050406030204" pitchFamily="18" charset="0"/>
                <a:cs typeface="Calisto MT"/>
              </a:rPr>
              <a:t>g 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en</a:t>
            </a:r>
            <a:r>
              <a:rPr sz="2300" dirty="0">
                <a:solidFill>
                  <a:srgbClr val="404040"/>
                </a:solidFill>
                <a:latin typeface="Cambria" panose="02040503050406030204" pitchFamily="18" charset="0"/>
                <a:ea typeface="Cambria" panose="02040503050406030204" pitchFamily="18" charset="0"/>
                <a:cs typeface="Calisto MT"/>
              </a:rPr>
              <a:t>gag</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rela</a:t>
            </a:r>
            <a:r>
              <a:rPr sz="2300" spc="-10" dirty="0">
                <a:solidFill>
                  <a:srgbClr val="404040"/>
                </a:solidFill>
                <a:latin typeface="Cambria" panose="02040503050406030204" pitchFamily="18" charset="0"/>
                <a:ea typeface="Cambria" panose="02040503050406030204" pitchFamily="18" charset="0"/>
                <a:cs typeface="Calisto MT"/>
              </a:rPr>
              <a:t>tionshi</a:t>
            </a:r>
            <a:r>
              <a:rPr sz="2300" spc="-110" dirty="0">
                <a:solidFill>
                  <a:srgbClr val="404040"/>
                </a:solidFill>
                <a:latin typeface="Cambria" panose="02040503050406030204" pitchFamily="18" charset="0"/>
                <a:ea typeface="Cambria" panose="02040503050406030204" pitchFamily="18" charset="0"/>
                <a:cs typeface="Calisto MT"/>
              </a:rPr>
              <a:t>p</a:t>
            </a:r>
            <a:r>
              <a:rPr sz="2300" spc="-10" dirty="0">
                <a:solidFill>
                  <a:srgbClr val="404040"/>
                </a:solidFill>
                <a:latin typeface="Cambria" panose="02040503050406030204" pitchFamily="18" charset="0"/>
                <a:ea typeface="Cambria" panose="02040503050406030204" pitchFamily="18" charset="0"/>
                <a:cs typeface="Calisto MT"/>
              </a:rPr>
              <a: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ludin</a:t>
            </a:r>
            <a:r>
              <a:rPr sz="2300" spc="-35"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but not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li</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it</a:t>
            </a:r>
            <a:r>
              <a:rPr sz="2300" dirty="0">
                <a:solidFill>
                  <a:srgbClr val="404040"/>
                </a:solidFill>
                <a:latin typeface="Cambria" panose="02040503050406030204" pitchFamily="18" charset="0"/>
                <a:ea typeface="Cambria" panose="02040503050406030204" pitchFamily="18" charset="0"/>
                <a:cs typeface="Calisto MT"/>
              </a:rPr>
              <a:t>ed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80"/>
              </a:spcBef>
              <a:buClr>
                <a:srgbClr val="4472C4"/>
              </a:buClr>
              <a:buFont typeface="Wingdings 2" panose="05020102010507070707" pitchFamily="18" charset="2"/>
              <a:buChar char=""/>
              <a:tabLst>
                <a:tab pos="584200" algn="l"/>
              </a:tabLst>
            </a:pPr>
            <a:r>
              <a:rPr sz="2300" spc="-15" dirty="0">
                <a:solidFill>
                  <a:srgbClr val="404040"/>
                </a:solidFill>
                <a:latin typeface="Cambria" panose="02040503050406030204" pitchFamily="18" charset="0"/>
                <a:ea typeface="Cambria" panose="02040503050406030204" pitchFamily="18" charset="0"/>
                <a:cs typeface="Calisto MT"/>
              </a:rPr>
              <a:t>Dua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rela</a:t>
            </a:r>
            <a:r>
              <a:rPr sz="2300" spc="-10" dirty="0">
                <a:solidFill>
                  <a:srgbClr val="404040"/>
                </a:solidFill>
                <a:latin typeface="Cambria" panose="02040503050406030204" pitchFamily="18" charset="0"/>
                <a:ea typeface="Cambria" panose="02040503050406030204" pitchFamily="18" charset="0"/>
                <a:cs typeface="Calisto MT"/>
              </a:rPr>
              <a:t>tionships</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Ga</a:t>
            </a:r>
            <a:r>
              <a:rPr sz="2300" spc="-10" dirty="0">
                <a:solidFill>
                  <a:srgbClr val="404040"/>
                </a:solidFill>
                <a:latin typeface="Cambria" panose="02040503050406030204" pitchFamily="18" charset="0"/>
                <a:ea typeface="Cambria" panose="02040503050406030204" pitchFamily="18" charset="0"/>
                <a:cs typeface="Calisto MT"/>
              </a:rPr>
              <a:t>te-ke</a:t>
            </a:r>
            <a:r>
              <a:rPr sz="2300" spc="25" dirty="0">
                <a:solidFill>
                  <a:srgbClr val="404040"/>
                </a:solidFill>
                <a:latin typeface="Cambria" panose="02040503050406030204" pitchFamily="18" charset="0"/>
                <a:ea typeface="Cambria" panose="02040503050406030204" pitchFamily="18" charset="0"/>
                <a:cs typeface="Calisto MT"/>
              </a:rPr>
              <a:t>e</a:t>
            </a:r>
            <a:r>
              <a:rPr sz="2300" spc="-10" dirty="0">
                <a:solidFill>
                  <a:srgbClr val="404040"/>
                </a:solidFill>
                <a:latin typeface="Cambria" panose="02040503050406030204" pitchFamily="18" charset="0"/>
                <a:ea typeface="Cambria" panose="02040503050406030204" pitchFamily="18" charset="0"/>
                <a:cs typeface="Calisto MT"/>
              </a:rPr>
              <a:t>pin</a:t>
            </a:r>
            <a:r>
              <a:rPr sz="2300" dirty="0">
                <a:solidFill>
                  <a:srgbClr val="404040"/>
                </a:solidFill>
                <a:latin typeface="Cambria" panose="02040503050406030204" pitchFamily="18" charset="0"/>
                <a:ea typeface="Cambria" panose="02040503050406030204" pitchFamily="18" charset="0"/>
                <a:cs typeface="Calisto MT"/>
              </a:rPr>
              <a:t>g</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2" panose="05020102010507070707" pitchFamily="18" charset="2"/>
              <a:buChar char=""/>
              <a:tabLst>
                <a:tab pos="584200" algn="l"/>
              </a:tabLst>
            </a:pPr>
            <a:r>
              <a:rPr sz="2300" spc="-15" dirty="0">
                <a:solidFill>
                  <a:srgbClr val="404040"/>
                </a:solidFill>
                <a:latin typeface="Cambria" panose="02040503050406030204" pitchFamily="18" charset="0"/>
                <a:ea typeface="Cambria" panose="02040503050406030204" pitchFamily="18" charset="0"/>
                <a:cs typeface="Calisto MT"/>
              </a:rPr>
              <a:t>Supe</a:t>
            </a:r>
            <a:r>
              <a:rPr sz="2300" spc="5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visor</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xp</a:t>
            </a:r>
            <a:r>
              <a:rPr sz="2300" dirty="0">
                <a:solidFill>
                  <a:srgbClr val="404040"/>
                </a:solidFill>
                <a:latin typeface="Cambria" panose="02040503050406030204" pitchFamily="18" charset="0"/>
                <a:ea typeface="Cambria" panose="02040503050406030204" pitchFamily="18" charset="0"/>
                <a:cs typeface="Calisto MT"/>
              </a:rPr>
              <a:t>e</a:t>
            </a:r>
            <a:r>
              <a:rPr sz="2300" spc="4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tis</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li</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it</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tions</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odeling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ethi</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beh</a:t>
            </a:r>
            <a:r>
              <a:rPr sz="2300" spc="-9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vior</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2" panose="05020102010507070707" pitchFamily="18" charset="2"/>
              <a:buChar char=""/>
              <a:tabLst>
                <a:tab pos="584200" algn="l"/>
              </a:tabLst>
            </a:pP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espondin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ethi</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on</a:t>
            </a:r>
            <a:r>
              <a:rPr sz="2300" dirty="0">
                <a:solidFill>
                  <a:srgbClr val="404040"/>
                </a:solidFill>
                <a:latin typeface="Cambria" panose="02040503050406030204" pitchFamily="18" charset="0"/>
                <a:ea typeface="Cambria" panose="02040503050406030204" pitchFamily="18" charset="0"/>
                <a:cs typeface="Calisto MT"/>
              </a:rPr>
              <a:t>ce</a:t>
            </a:r>
            <a:r>
              <a:rPr sz="2300" spc="5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ns</a:t>
            </a:r>
            <a:endParaRPr sz="2300" dirty="0">
              <a:latin typeface="Cambria" panose="02040503050406030204" pitchFamily="18" charset="0"/>
              <a:ea typeface="Cambria" panose="02040503050406030204" pitchFamily="18" charset="0"/>
              <a:cs typeface="Calisto MT"/>
            </a:endParaRPr>
          </a:p>
          <a:p>
            <a:pPr marL="698500" marR="107314" lvl="1" indent="-342900">
              <a:lnSpc>
                <a:spcPts val="2100"/>
              </a:lnSpc>
              <a:spcBef>
                <a:spcPts val="72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ultural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com</a:t>
            </a:r>
            <a:r>
              <a:rPr sz="2300" spc="-10" dirty="0">
                <a:solidFill>
                  <a:srgbClr val="404040"/>
                </a:solidFill>
                <a:latin typeface="Cambria" panose="02040503050406030204" pitchFamily="18" charset="0"/>
                <a:ea typeface="Cambria" panose="02040503050406030204" pitchFamily="18" charset="0"/>
                <a:cs typeface="Calisto MT"/>
              </a:rPr>
              <a:t>peten</a:t>
            </a:r>
            <a:r>
              <a:rPr sz="2300" dirty="0">
                <a:solidFill>
                  <a:srgbClr val="404040"/>
                </a:solidFill>
                <a:latin typeface="Cambria" panose="02040503050406030204" pitchFamily="18" charset="0"/>
                <a:ea typeface="Cambria" panose="02040503050406030204" pitchFamily="18" charset="0"/>
                <a:cs typeface="Calisto MT"/>
              </a:rPr>
              <a:t>ce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v</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lu</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10"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ultu</a:t>
            </a:r>
            <a:r>
              <a:rPr sz="2300" dirty="0">
                <a:solidFill>
                  <a:srgbClr val="404040"/>
                </a:solidFill>
                <a:latin typeface="Cambria" panose="02040503050406030204" pitchFamily="18" charset="0"/>
                <a:ea typeface="Cambria" panose="02040503050406030204" pitchFamily="18" charset="0"/>
                <a:cs typeface="Calisto MT"/>
              </a:rPr>
              <a:t>ra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com</a:t>
            </a:r>
            <a:r>
              <a:rPr sz="2300" spc="-10" dirty="0">
                <a:solidFill>
                  <a:srgbClr val="404040"/>
                </a:solidFill>
                <a:latin typeface="Cambria" panose="02040503050406030204" pitchFamily="18" charset="0"/>
                <a:ea typeface="Cambria" panose="02040503050406030204" pitchFamily="18" charset="0"/>
                <a:cs typeface="Calisto MT"/>
              </a:rPr>
              <a:t>peten</a:t>
            </a:r>
            <a:r>
              <a:rPr sz="2300" dirty="0">
                <a:solidFill>
                  <a:srgbClr val="404040"/>
                </a:solidFill>
                <a:latin typeface="Cambria" panose="02040503050406030204" pitchFamily="18" charset="0"/>
                <a:ea typeface="Cambria" panose="02040503050406030204" pitchFamily="18" charset="0"/>
                <a:cs typeface="Calisto MT"/>
              </a:rPr>
              <a:t>ce </a:t>
            </a:r>
            <a:r>
              <a:rPr sz="2300" spc="-10" dirty="0">
                <a:solidFill>
                  <a:srgbClr val="404040"/>
                </a:solidFill>
                <a:latin typeface="Cambria" panose="02040503050406030204" pitchFamily="18" charset="0"/>
                <a:ea typeface="Cambria" panose="02040503050406030204" pitchFamily="18" charset="0"/>
                <a:cs typeface="Calisto MT"/>
              </a:rPr>
              <a:t>in</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rac</a:t>
            </a:r>
            <a:r>
              <a:rPr sz="2300" spc="-10" dirty="0">
                <a:solidFill>
                  <a:srgbClr val="404040"/>
                </a:solidFill>
                <a:latin typeface="Cambria" panose="02040503050406030204" pitchFamily="18" charset="0"/>
                <a:ea typeface="Cambria" panose="02040503050406030204" pitchFamily="18" charset="0"/>
                <a:cs typeface="Calisto MT"/>
              </a:rPr>
              <a:t>ti</a:t>
            </a:r>
            <a:r>
              <a:rPr sz="2300" dirty="0">
                <a:solidFill>
                  <a:srgbClr val="404040"/>
                </a:solidFill>
                <a:latin typeface="Cambria" panose="02040503050406030204" pitchFamily="18" charset="0"/>
                <a:ea typeface="Cambria" panose="02040503050406030204" pitchFamily="18" charset="0"/>
                <a:cs typeface="Calisto MT"/>
              </a:rPr>
              <a:t>ce</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80"/>
              </a:spcBef>
              <a:buClr>
                <a:srgbClr val="4472C4"/>
              </a:buClr>
              <a:buFont typeface="Wingdings 2" panose="05020102010507070707" pitchFamily="18" charset="2"/>
              <a:buChar char=""/>
              <a:tabLst>
                <a:tab pos="584200" algn="l"/>
              </a:tabLst>
            </a:pPr>
            <a:r>
              <a:rPr sz="2300" spc="-10" dirty="0">
                <a:solidFill>
                  <a:srgbClr val="404040"/>
                </a:solidFill>
                <a:latin typeface="Cambria" panose="02040503050406030204" pitchFamily="18" charset="0"/>
                <a:ea typeface="Cambria" panose="02040503050406030204" pitchFamily="18" charset="0"/>
                <a:cs typeface="Calisto MT"/>
              </a:rPr>
              <a:t>Differentiation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bet</a:t>
            </a:r>
            <a:r>
              <a:rPr sz="2300" spc="-65" dirty="0">
                <a:solidFill>
                  <a:srgbClr val="404040"/>
                </a:solidFill>
                <a:latin typeface="Cambria" panose="02040503050406030204" pitchFamily="18" charset="0"/>
                <a:ea typeface="Cambria" panose="02040503050406030204" pitchFamily="18" charset="0"/>
                <a:cs typeface="Calisto MT"/>
              </a:rPr>
              <a:t>w</a:t>
            </a:r>
            <a:r>
              <a:rPr sz="2300" spc="-10" dirty="0">
                <a:solidFill>
                  <a:srgbClr val="404040"/>
                </a:solidFill>
                <a:latin typeface="Cambria" panose="02040503050406030204" pitchFamily="18" charset="0"/>
                <a:ea typeface="Cambria" panose="02040503050406030204" pitchFamily="18" charset="0"/>
                <a:cs typeface="Calisto MT"/>
              </a:rPr>
              <a:t>een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5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ounselin</a:t>
            </a:r>
            <a:r>
              <a:rPr sz="2300" dirty="0">
                <a:solidFill>
                  <a:srgbClr val="404040"/>
                </a:solidFill>
                <a:latin typeface="Cambria" panose="02040503050406030204" pitchFamily="18" charset="0"/>
                <a:ea typeface="Cambria" panose="02040503050406030204" pitchFamily="18" charset="0"/>
                <a:cs typeface="Calisto MT"/>
              </a:rPr>
              <a:t>g</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2" panose="05020102010507070707" pitchFamily="18" charset="2"/>
              <a:buChar char=""/>
              <a:tabLst>
                <a:tab pos="584200" algn="l"/>
              </a:tabLst>
            </a:pPr>
            <a:r>
              <a:rPr sz="2300" spc="-15" dirty="0">
                <a:solidFill>
                  <a:srgbClr val="404040"/>
                </a:solidFill>
                <a:latin typeface="Cambria" panose="02040503050406030204" pitchFamily="18" charset="0"/>
                <a:ea typeface="Cambria" panose="02040503050406030204" pitchFamily="18" charset="0"/>
                <a:cs typeface="Calisto MT"/>
              </a:rPr>
              <a:t>S</a:t>
            </a:r>
            <a:r>
              <a:rPr sz="2300" spc="-30"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xu</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tt</a:t>
            </a:r>
            <a:r>
              <a:rPr sz="2300" dirty="0">
                <a:solidFill>
                  <a:srgbClr val="404040"/>
                </a:solidFill>
                <a:latin typeface="Cambria" panose="02040503050406030204" pitchFamily="18" charset="0"/>
                <a:ea typeface="Cambria" panose="02040503050406030204" pitchFamily="18" charset="0"/>
                <a:cs typeface="Calisto MT"/>
              </a:rPr>
              <a:t>rac</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ont</a:t>
            </a:r>
            <a:r>
              <a:rPr sz="2300" dirty="0">
                <a:solidFill>
                  <a:srgbClr val="404040"/>
                </a:solidFill>
                <a:latin typeface="Cambria" panose="02040503050406030204" pitchFamily="18" charset="0"/>
                <a:ea typeface="Cambria" panose="02040503050406030204" pitchFamily="18" charset="0"/>
                <a:cs typeface="Calisto MT"/>
              </a:rPr>
              <a:t>ac</a:t>
            </a:r>
            <a:r>
              <a:rPr sz="2300" spc="-10" dirty="0">
                <a:solidFill>
                  <a:srgbClr val="404040"/>
                </a:solidFill>
                <a:latin typeface="Cambria" panose="02040503050406030204" pitchFamily="18" charset="0"/>
                <a:ea typeface="Cambria" panose="02040503050406030204" pitchFamily="18" charset="0"/>
                <a:cs typeface="Calisto MT"/>
              </a:rPr>
              <a:t>t</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Ma</a:t>
            </a:r>
            <a:r>
              <a:rPr sz="2300" spc="-15" dirty="0">
                <a:solidFill>
                  <a:srgbClr val="404040"/>
                </a:solidFill>
                <a:latin typeface="Cambria" panose="02040503050406030204" pitchFamily="18" charset="0"/>
                <a:ea typeface="Cambria" panose="02040503050406030204" pitchFamily="18" charset="0"/>
                <a:cs typeface="Calisto MT"/>
              </a:rPr>
              <a:t>na</a:t>
            </a:r>
            <a:r>
              <a:rPr sz="2300" spc="-30" dirty="0">
                <a:solidFill>
                  <a:srgbClr val="404040"/>
                </a:solidFill>
                <a:latin typeface="Cambria" panose="02040503050406030204" pitchFamily="18" charset="0"/>
                <a:ea typeface="Cambria" panose="02040503050406030204" pitchFamily="18" charset="0"/>
                <a:cs typeface="Calisto MT"/>
              </a:rPr>
              <a:t>g</a:t>
            </a:r>
            <a:r>
              <a:rPr sz="2300" dirty="0">
                <a:solidFill>
                  <a:srgbClr val="404040"/>
                </a:solidFill>
                <a:latin typeface="Cambria" panose="02040503050406030204" pitchFamily="18" charset="0"/>
                <a:ea typeface="Cambria" panose="02040503050406030204" pitchFamily="18" charset="0"/>
                <a:cs typeface="Calisto MT"/>
              </a:rPr>
              <a:t>em</a:t>
            </a:r>
            <a:r>
              <a:rPr sz="2300" spc="-10" dirty="0">
                <a:solidFill>
                  <a:srgbClr val="404040"/>
                </a:solidFill>
                <a:latin typeface="Cambria" panose="02040503050406030204" pitchFamily="18" charset="0"/>
                <a:ea typeface="Cambria" panose="02040503050406030204" pitchFamily="18" charset="0"/>
                <a:cs typeface="Calisto MT"/>
              </a:rPr>
              <a:t>ent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10"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a:t>
            </a:r>
            <a:r>
              <a:rPr sz="2300" spc="25" dirty="0">
                <a:solidFill>
                  <a:srgbClr val="404040"/>
                </a:solidFill>
                <a:latin typeface="Cambria" panose="02040503050406030204" pitchFamily="18" charset="0"/>
                <a:ea typeface="Cambria" panose="02040503050406030204" pitchFamily="18" charset="0"/>
                <a:cs typeface="Calisto MT"/>
              </a:rPr>
              <a:t>r</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foll</a:t>
            </a:r>
            <a:r>
              <a:rPr sz="2300" spc="-60" dirty="0">
                <a:solidFill>
                  <a:srgbClr val="404040"/>
                </a:solidFill>
                <a:latin typeface="Cambria" panose="02040503050406030204" pitchFamily="18" charset="0"/>
                <a:ea typeface="Cambria" panose="02040503050406030204" pitchFamily="18" charset="0"/>
                <a:cs typeface="Calisto MT"/>
              </a:rPr>
              <a:t>o</a:t>
            </a:r>
            <a:r>
              <a:rPr sz="2300" spc="-10" dirty="0">
                <a:solidFill>
                  <a:srgbClr val="404040"/>
                </a:solidFill>
                <a:latin typeface="Cambria" panose="02040503050406030204" pitchFamily="18" charset="0"/>
                <a:ea typeface="Cambria" panose="02040503050406030204" pitchFamily="18" charset="0"/>
                <a:cs typeface="Calisto MT"/>
              </a:rPr>
              <a:t>w-ups</a:t>
            </a:r>
            <a:endParaRPr sz="23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346364" y="671604"/>
            <a:ext cx="9407236" cy="1536241"/>
          </a:xfrm>
          <a:prstGeom prst="rect">
            <a:avLst/>
          </a:prstGeom>
        </p:spPr>
        <p:txBody>
          <a:bodyPr vert="horz" wrap="square" lIns="0" tIns="302184" rIns="0" bIns="0" rtlCol="0">
            <a:spAutoFit/>
          </a:bodyPr>
          <a:lstStyle/>
          <a:p>
            <a:pPr>
              <a:lnSpc>
                <a:spcPct val="100000"/>
              </a:lnSpc>
            </a:pPr>
            <a:r>
              <a:rPr lang="en-US" sz="4000" b="1" spc="-25" dirty="0">
                <a:solidFill>
                  <a:schemeClr val="tx2"/>
                </a:solidFill>
              </a:rPr>
              <a:t>Ethi</a:t>
            </a:r>
            <a:r>
              <a:rPr lang="en-US" sz="4000" b="1" spc="-5" dirty="0">
                <a:solidFill>
                  <a:schemeClr val="tx2"/>
                </a:solidFill>
              </a:rPr>
              <a:t>ca</a:t>
            </a:r>
            <a:r>
              <a:rPr lang="en-US" sz="4000" b="1" spc="-15" dirty="0">
                <a:solidFill>
                  <a:schemeClr val="tx2"/>
                </a:solidFill>
              </a:rPr>
              <a:t>l</a:t>
            </a:r>
            <a:r>
              <a:rPr lang="en-US" sz="4000" b="1" spc="-5" dirty="0">
                <a:solidFill>
                  <a:schemeClr val="tx2"/>
                </a:solidFill>
              </a:rPr>
              <a:t> </a:t>
            </a:r>
            <a:r>
              <a:rPr lang="en-US" sz="4000" b="1" spc="-25" dirty="0">
                <a:solidFill>
                  <a:schemeClr val="tx2"/>
                </a:solidFill>
              </a:rPr>
              <a:t>in Guidelines Counseling Supervision</a:t>
            </a:r>
            <a:endParaRPr sz="4000" spc="-25" dirty="0">
              <a:solidFill>
                <a:schemeClr val="tx2"/>
              </a:solidFill>
            </a:endParaRPr>
          </a:p>
        </p:txBody>
      </p:sp>
      <p:graphicFrame>
        <p:nvGraphicFramePr>
          <p:cNvPr id="10" name="object 8">
            <a:extLst>
              <a:ext uri="{FF2B5EF4-FFF2-40B4-BE49-F238E27FC236}">
                <a16:creationId xmlns:a16="http://schemas.microsoft.com/office/drawing/2014/main" id="{8A3D2044-EE14-EFB8-8CA6-3E3DEF92F39B}"/>
              </a:ext>
            </a:extLst>
          </p:cNvPr>
          <p:cNvGraphicFramePr/>
          <p:nvPr>
            <p:extLst>
              <p:ext uri="{D42A27DB-BD31-4B8C-83A1-F6EECF244321}">
                <p14:modId xmlns:p14="http://schemas.microsoft.com/office/powerpoint/2010/main" val="1708345208"/>
              </p:ext>
            </p:extLst>
          </p:nvPr>
        </p:nvGraphicFramePr>
        <p:xfrm>
          <a:off x="598889" y="1983028"/>
          <a:ext cx="8746280" cy="5280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0963" y="555733"/>
            <a:ext cx="8735568" cy="1536241"/>
          </a:xfrm>
          <a:prstGeom prst="rect">
            <a:avLst/>
          </a:prstGeom>
        </p:spPr>
        <p:txBody>
          <a:bodyPr vert="horz" wrap="square" lIns="0" tIns="302184" rIns="0" bIns="0" rtlCol="0">
            <a:spAutoFit/>
          </a:bodyPr>
          <a:lstStyle/>
          <a:p>
            <a:pPr>
              <a:lnSpc>
                <a:spcPct val="100000"/>
              </a:lnSpc>
            </a:pPr>
            <a:r>
              <a:rPr sz="4000" b="1" spc="-25" dirty="0">
                <a:solidFill>
                  <a:schemeClr val="tx2"/>
                </a:solidFill>
              </a:rPr>
              <a:t>Ethi</a:t>
            </a:r>
            <a:r>
              <a:rPr sz="4000" b="1" spc="-5" dirty="0">
                <a:solidFill>
                  <a:schemeClr val="tx2"/>
                </a:solidFill>
              </a:rPr>
              <a:t>ca</a:t>
            </a:r>
            <a:r>
              <a:rPr sz="4000" b="1" spc="-15" dirty="0">
                <a:solidFill>
                  <a:schemeClr val="tx2"/>
                </a:solidFill>
              </a:rPr>
              <a:t>l</a:t>
            </a:r>
            <a:r>
              <a:rPr sz="4000" b="1" spc="-5" dirty="0">
                <a:solidFill>
                  <a:schemeClr val="tx2"/>
                </a:solidFill>
              </a:rPr>
              <a:t> C</a:t>
            </a:r>
            <a:r>
              <a:rPr sz="4000" b="1" spc="-25" dirty="0">
                <a:solidFill>
                  <a:schemeClr val="tx2"/>
                </a:solidFill>
              </a:rPr>
              <a:t>odes</a:t>
            </a:r>
            <a:r>
              <a:rPr lang="en-US" sz="4000" b="1" spc="-25" dirty="0">
                <a:solidFill>
                  <a:schemeClr val="tx2"/>
                </a:solidFill>
              </a:rPr>
              <a:t> in Counseling </a:t>
            </a:r>
            <a:br>
              <a:rPr lang="en-US" sz="4000" b="1" spc="-25" dirty="0">
                <a:solidFill>
                  <a:schemeClr val="tx2"/>
                </a:solidFill>
              </a:rPr>
            </a:br>
            <a:r>
              <a:rPr lang="en-US" sz="4000" b="1" spc="-25" dirty="0">
                <a:solidFill>
                  <a:schemeClr val="tx2"/>
                </a:solidFill>
              </a:rPr>
              <a:t>Supervision</a:t>
            </a:r>
            <a:endParaRPr sz="4000" b="1" spc="-25" dirty="0">
              <a:solidFill>
                <a:schemeClr val="tx2"/>
              </a:solidFill>
            </a:endParaRPr>
          </a:p>
        </p:txBody>
      </p:sp>
      <p:sp>
        <p:nvSpPr>
          <p:cNvPr id="8" name="object 8"/>
          <p:cNvSpPr txBox="1"/>
          <p:nvPr/>
        </p:nvSpPr>
        <p:spPr>
          <a:xfrm>
            <a:off x="704592" y="2124043"/>
            <a:ext cx="8623299" cy="4862870"/>
          </a:xfrm>
          <a:prstGeom prst="rect">
            <a:avLst/>
          </a:prstGeom>
        </p:spPr>
        <p:txBody>
          <a:bodyPr vert="horz" wrap="square" lIns="0" tIns="0" rIns="0" bIns="0" rtlCol="0">
            <a:spAutoFit/>
          </a:bodyPr>
          <a:lstStyle/>
          <a:p>
            <a:pPr marL="12700" marR="5080">
              <a:lnSpc>
                <a:spcPct val="99500"/>
              </a:lnSpc>
              <a:buClr>
                <a:srgbClr val="404040"/>
              </a:buClr>
              <a:tabLst>
                <a:tab pos="355600" algn="l"/>
              </a:tabLst>
            </a:pPr>
            <a:r>
              <a:rPr lang="en-US" sz="3200" spc="-1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Asso</a:t>
            </a:r>
            <a:r>
              <a:rPr sz="3200" spc="-5" dirty="0">
                <a:solidFill>
                  <a:srgbClr val="404040"/>
                </a:solidFill>
                <a:latin typeface="Cambria" panose="02040503050406030204" pitchFamily="18" charset="0"/>
                <a:ea typeface="Cambria" panose="02040503050406030204" pitchFamily="18" charset="0"/>
                <a:cs typeface="Calisto MT"/>
              </a:rPr>
              <a:t>c</a:t>
            </a:r>
            <a:r>
              <a:rPr sz="3200" spc="-10" dirty="0">
                <a:solidFill>
                  <a:srgbClr val="404040"/>
                </a:solidFill>
                <a:latin typeface="Cambria" panose="02040503050406030204" pitchFamily="18" charset="0"/>
                <a:ea typeface="Cambria" panose="02040503050406030204" pitchFamily="18" charset="0"/>
                <a:cs typeface="Calisto MT"/>
              </a:rPr>
              <a:t>i</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tion</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for</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ouns</a:t>
            </a:r>
            <a:r>
              <a:rPr sz="3200" dirty="0">
                <a:solidFill>
                  <a:srgbClr val="404040"/>
                </a:solidFill>
                <a:latin typeface="Cambria" panose="02040503050406030204" pitchFamily="18" charset="0"/>
                <a:ea typeface="Cambria" panose="02040503050406030204" pitchFamily="18" charset="0"/>
                <a:cs typeface="Calisto MT"/>
              </a:rPr>
              <a:t>elor</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Edu</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tion</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a:t>
            </a:r>
            <a:r>
              <a:rPr sz="3200" spc="-15" dirty="0">
                <a:solidFill>
                  <a:srgbClr val="404040"/>
                </a:solidFill>
                <a:latin typeface="Cambria" panose="02040503050406030204" pitchFamily="18" charset="0"/>
                <a:ea typeface="Cambria" panose="02040503050406030204" pitchFamily="18" charset="0"/>
                <a:cs typeface="Calisto MT"/>
              </a:rPr>
              <a:t>nd </a:t>
            </a:r>
            <a:r>
              <a:rPr lang="en-US" sz="3200" spc="-1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vision.</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1995</a:t>
            </a:r>
            <a:r>
              <a:rPr sz="3200" spc="-5" dirty="0">
                <a:solidFill>
                  <a:srgbClr val="404040"/>
                </a:solidFill>
                <a:latin typeface="Cambria" panose="02040503050406030204" pitchFamily="18" charset="0"/>
                <a:ea typeface="Cambria" panose="02040503050406030204" pitchFamily="18" charset="0"/>
                <a:cs typeface="Calisto MT"/>
              </a:rPr>
              <a:t>)</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Ethi</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l</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g</a:t>
            </a:r>
            <a:r>
              <a:rPr sz="3200" spc="-10" dirty="0">
                <a:solidFill>
                  <a:srgbClr val="404040"/>
                </a:solidFill>
                <a:latin typeface="Cambria" panose="02040503050406030204" pitchFamily="18" charset="0"/>
                <a:ea typeface="Cambria" panose="02040503050406030204" pitchFamily="18" charset="0"/>
                <a:cs typeface="Calisto MT"/>
              </a:rPr>
              <a:t>uidelines</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for </a:t>
            </a:r>
            <a:r>
              <a:rPr lang="en-US" sz="3200" spc="-10" dirty="0">
                <a:solidFill>
                  <a:srgbClr val="404040"/>
                </a:solidFill>
                <a:latin typeface="Cambria" panose="02040503050406030204" pitchFamily="18" charset="0"/>
                <a:ea typeface="Cambria" panose="02040503050406030204" pitchFamily="18" charset="0"/>
                <a:cs typeface="Calisto MT"/>
              </a:rPr>
              <a:t>	</a:t>
            </a:r>
            <a:r>
              <a:rPr sz="3200" spc="-5"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ounselin</a:t>
            </a:r>
            <a:r>
              <a:rPr sz="3200" dirty="0">
                <a:solidFill>
                  <a:srgbClr val="404040"/>
                </a:solidFill>
                <a:latin typeface="Cambria" panose="02040503050406030204" pitchFamily="18" charset="0"/>
                <a:ea typeface="Cambria" panose="02040503050406030204" pitchFamily="18" charset="0"/>
                <a:cs typeface="Calisto MT"/>
              </a:rPr>
              <a:t>g</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visor</a:t>
            </a:r>
            <a:r>
              <a:rPr sz="3200" spc="-80" dirty="0">
                <a:solidFill>
                  <a:srgbClr val="404040"/>
                </a:solidFill>
                <a:latin typeface="Cambria" panose="02040503050406030204" pitchFamily="18" charset="0"/>
                <a:ea typeface="Cambria" panose="02040503050406030204" pitchFamily="18" charset="0"/>
                <a:cs typeface="Calisto MT"/>
              </a:rPr>
              <a:t>s</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ouns</a:t>
            </a:r>
            <a:r>
              <a:rPr sz="3200" dirty="0">
                <a:solidFill>
                  <a:srgbClr val="404040"/>
                </a:solidFill>
                <a:latin typeface="Cambria" panose="02040503050406030204" pitchFamily="18" charset="0"/>
                <a:ea typeface="Cambria" panose="02040503050406030204" pitchFamily="18" charset="0"/>
                <a:cs typeface="Calisto MT"/>
              </a:rPr>
              <a:t>elor</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Edu</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tion</a:t>
            </a:r>
            <a:r>
              <a:rPr sz="3200" spc="-5" dirty="0">
                <a:solidFill>
                  <a:srgbClr val="404040"/>
                </a:solidFill>
                <a:latin typeface="Cambria" panose="02040503050406030204" pitchFamily="18" charset="0"/>
                <a:ea typeface="Cambria" panose="02040503050406030204" pitchFamily="18" charset="0"/>
                <a:cs typeface="Calisto MT"/>
              </a:rPr>
              <a:t> </a:t>
            </a:r>
            <a:r>
              <a:rPr lang="en-US"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a:t>
            </a:r>
            <a:r>
              <a:rPr sz="3200" spc="-15" dirty="0">
                <a:solidFill>
                  <a:srgbClr val="404040"/>
                </a:solidFill>
                <a:latin typeface="Cambria" panose="02040503050406030204" pitchFamily="18" charset="0"/>
                <a:ea typeface="Cambria" panose="02040503050406030204" pitchFamily="18" charset="0"/>
                <a:cs typeface="Calisto MT"/>
              </a:rPr>
              <a:t>nd 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vision,</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34,</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270-276.</a:t>
            </a:r>
            <a:endParaRPr sz="3200" dirty="0">
              <a:latin typeface="Cambria" panose="02040503050406030204" pitchFamily="18" charset="0"/>
              <a:ea typeface="Cambria" panose="02040503050406030204" pitchFamily="18" charset="0"/>
              <a:cs typeface="Calisto MT"/>
            </a:endParaRPr>
          </a:p>
          <a:p>
            <a:pPr marL="355600" lvl="1">
              <a:lnSpc>
                <a:spcPct val="100000"/>
              </a:lnSpc>
              <a:spcBef>
                <a:spcPts val="620"/>
              </a:spcBef>
              <a:buClr>
                <a:srgbClr val="B0BCC1"/>
              </a:buClr>
              <a:tabLst>
                <a:tab pos="584200" algn="l"/>
              </a:tabLst>
            </a:pPr>
            <a:r>
              <a:rPr sz="2800" u="heavy" spc="-20" dirty="0">
                <a:solidFill>
                  <a:srgbClr val="524A82"/>
                </a:solidFill>
                <a:latin typeface="Cambria" panose="02040503050406030204" pitchFamily="18" charset="0"/>
                <a:ea typeface="Cambria" panose="02040503050406030204" pitchFamily="18" charset="0"/>
                <a:cs typeface="Calisto MT"/>
                <a:hlinkClick r:id="rId4"/>
              </a:rPr>
              <a:t>ww</a:t>
            </a:r>
            <a:r>
              <a:rPr sz="2800" u="heavy" spc="-320" dirty="0">
                <a:solidFill>
                  <a:srgbClr val="524A82"/>
                </a:solidFill>
                <a:latin typeface="Cambria" panose="02040503050406030204" pitchFamily="18" charset="0"/>
                <a:ea typeface="Cambria" panose="02040503050406030204" pitchFamily="18" charset="0"/>
                <a:cs typeface="Calisto MT"/>
                <a:hlinkClick r:id="rId4"/>
              </a:rPr>
              <a:t>w</a:t>
            </a:r>
            <a:r>
              <a:rPr sz="2800" u="heavy" spc="-10" dirty="0">
                <a:solidFill>
                  <a:srgbClr val="524A82"/>
                </a:solidFill>
                <a:latin typeface="Cambria" panose="02040503050406030204" pitchFamily="18" charset="0"/>
                <a:ea typeface="Cambria" panose="02040503050406030204" pitchFamily="18" charset="0"/>
                <a:cs typeface="Calisto MT"/>
                <a:hlinkClick r:id="rId4"/>
              </a:rPr>
              <a:t>.</a:t>
            </a:r>
            <a:r>
              <a:rPr sz="2800" u="heavy" dirty="0">
                <a:solidFill>
                  <a:srgbClr val="524A82"/>
                </a:solidFill>
                <a:latin typeface="Cambria" panose="02040503050406030204" pitchFamily="18" charset="0"/>
                <a:ea typeface="Cambria" panose="02040503050406030204" pitchFamily="18" charset="0"/>
                <a:cs typeface="Calisto MT"/>
                <a:hlinkClick r:id="rId4"/>
              </a:rPr>
              <a:t>ac</a:t>
            </a:r>
            <a:r>
              <a:rPr sz="2800" u="heavy" spc="-10" dirty="0">
                <a:solidFill>
                  <a:srgbClr val="524A82"/>
                </a:solidFill>
                <a:latin typeface="Cambria" panose="02040503050406030204" pitchFamily="18" charset="0"/>
                <a:ea typeface="Cambria" panose="02040503050406030204" pitchFamily="18" charset="0"/>
                <a:cs typeface="Calisto MT"/>
                <a:hlinkClick r:id="rId4"/>
              </a:rPr>
              <a:t>es</a:t>
            </a:r>
            <a:r>
              <a:rPr sz="2800" u="heavy" spc="-15" dirty="0">
                <a:solidFill>
                  <a:srgbClr val="524A82"/>
                </a:solidFill>
                <a:latin typeface="Cambria" panose="02040503050406030204" pitchFamily="18" charset="0"/>
                <a:ea typeface="Cambria" panose="02040503050406030204" pitchFamily="18" charset="0"/>
                <a:cs typeface="Calisto MT"/>
                <a:hlinkClick r:id="rId4"/>
              </a:rPr>
              <a:t>on</a:t>
            </a:r>
            <a:r>
              <a:rPr sz="2800" u="heavy" spc="-10" dirty="0">
                <a:solidFill>
                  <a:srgbClr val="524A82"/>
                </a:solidFill>
                <a:latin typeface="Cambria" panose="02040503050406030204" pitchFamily="18" charset="0"/>
                <a:ea typeface="Cambria" panose="02040503050406030204" pitchFamily="18" charset="0"/>
                <a:cs typeface="Calisto MT"/>
                <a:hlinkClick r:id="rId4"/>
              </a:rPr>
              <a:t>li</a:t>
            </a:r>
            <a:r>
              <a:rPr sz="2800" u="heavy" spc="-15" dirty="0">
                <a:solidFill>
                  <a:srgbClr val="524A82"/>
                </a:solidFill>
                <a:latin typeface="Cambria" panose="02040503050406030204" pitchFamily="18" charset="0"/>
                <a:ea typeface="Cambria" panose="02040503050406030204" pitchFamily="18" charset="0"/>
                <a:cs typeface="Calisto MT"/>
                <a:hlinkClick r:id="rId4"/>
              </a:rPr>
              <a:t>n</a:t>
            </a:r>
            <a:r>
              <a:rPr sz="2800" u="heavy" spc="-110" dirty="0">
                <a:solidFill>
                  <a:srgbClr val="524A82"/>
                </a:solidFill>
                <a:latin typeface="Cambria" panose="02040503050406030204" pitchFamily="18" charset="0"/>
                <a:ea typeface="Cambria" panose="02040503050406030204" pitchFamily="18" charset="0"/>
                <a:cs typeface="Calisto MT"/>
                <a:hlinkClick r:id="rId4"/>
              </a:rPr>
              <a:t>e</a:t>
            </a:r>
            <a:r>
              <a:rPr sz="2800" u="heavy" spc="-10" dirty="0">
                <a:solidFill>
                  <a:srgbClr val="524A82"/>
                </a:solidFill>
                <a:latin typeface="Cambria" panose="02040503050406030204" pitchFamily="18" charset="0"/>
                <a:ea typeface="Cambria" panose="02040503050406030204" pitchFamily="18" charset="0"/>
                <a:cs typeface="Calisto MT"/>
                <a:hlinkClick r:id="rId4"/>
              </a:rPr>
              <a:t>.</a:t>
            </a:r>
            <a:r>
              <a:rPr sz="2800" u="heavy" spc="-15" dirty="0">
                <a:solidFill>
                  <a:srgbClr val="524A82"/>
                </a:solidFill>
                <a:latin typeface="Cambria" panose="02040503050406030204" pitchFamily="18" charset="0"/>
                <a:ea typeface="Cambria" panose="02040503050406030204" pitchFamily="18" charset="0"/>
                <a:cs typeface="Calisto MT"/>
                <a:hlinkClick r:id="rId4"/>
              </a:rPr>
              <a:t>n</a:t>
            </a:r>
            <a:r>
              <a:rPr sz="2800" u="heavy" spc="-10" dirty="0">
                <a:solidFill>
                  <a:srgbClr val="524A82"/>
                </a:solidFill>
                <a:latin typeface="Cambria" panose="02040503050406030204" pitchFamily="18" charset="0"/>
                <a:ea typeface="Cambria" panose="02040503050406030204" pitchFamily="18" charset="0"/>
                <a:cs typeface="Calisto MT"/>
                <a:hlinkClick r:id="rId4"/>
              </a:rPr>
              <a:t>et</a:t>
            </a:r>
            <a:r>
              <a:rPr sz="2800" u="heavy" spc="-15" dirty="0">
                <a:solidFill>
                  <a:srgbClr val="524A82"/>
                </a:solidFill>
                <a:latin typeface="Cambria" panose="02040503050406030204" pitchFamily="18" charset="0"/>
                <a:ea typeface="Cambria" panose="02040503050406030204" pitchFamily="18" charset="0"/>
                <a:cs typeface="Calisto MT"/>
                <a:hlinkClick r:id="rId4"/>
              </a:rPr>
              <a:t>/</a:t>
            </a:r>
            <a:r>
              <a:rPr sz="2800" u="heavy" dirty="0">
                <a:solidFill>
                  <a:srgbClr val="524A82"/>
                </a:solidFill>
                <a:latin typeface="Cambria" panose="02040503050406030204" pitchFamily="18" charset="0"/>
                <a:ea typeface="Cambria" panose="02040503050406030204" pitchFamily="18" charset="0"/>
                <a:cs typeface="Calisto MT"/>
                <a:hlinkClick r:id="rId4"/>
              </a:rPr>
              <a:t>doc</a:t>
            </a:r>
            <a:r>
              <a:rPr sz="2800" u="heavy" spc="-15" dirty="0">
                <a:solidFill>
                  <a:srgbClr val="524A82"/>
                </a:solidFill>
                <a:latin typeface="Cambria" panose="02040503050406030204" pitchFamily="18" charset="0"/>
                <a:ea typeface="Cambria" panose="02040503050406030204" pitchFamily="18" charset="0"/>
                <a:cs typeface="Calisto MT"/>
                <a:hlinkClick r:id="rId4"/>
              </a:rPr>
              <a:t>/</a:t>
            </a:r>
            <a:r>
              <a:rPr sz="2800" u="heavy" spc="-10" dirty="0">
                <a:solidFill>
                  <a:srgbClr val="524A82"/>
                </a:solidFill>
                <a:latin typeface="Cambria" panose="02040503050406030204" pitchFamily="18" charset="0"/>
                <a:ea typeface="Cambria" panose="02040503050406030204" pitchFamily="18" charset="0"/>
                <a:cs typeface="Calisto MT"/>
                <a:hlinkClick r:id="rId4"/>
              </a:rPr>
              <a:t>et</a:t>
            </a:r>
            <a:r>
              <a:rPr sz="2800" u="heavy" spc="-15" dirty="0">
                <a:solidFill>
                  <a:srgbClr val="524A82"/>
                </a:solidFill>
                <a:latin typeface="Cambria" panose="02040503050406030204" pitchFamily="18" charset="0"/>
                <a:ea typeface="Cambria" panose="02040503050406030204" pitchFamily="18" charset="0"/>
                <a:cs typeface="Calisto MT"/>
                <a:hlinkClick r:id="rId4"/>
              </a:rPr>
              <a:t>h</a:t>
            </a:r>
            <a:r>
              <a:rPr sz="2800" u="heavy" spc="-10" dirty="0">
                <a:solidFill>
                  <a:srgbClr val="524A82"/>
                </a:solidFill>
                <a:latin typeface="Cambria" panose="02040503050406030204" pitchFamily="18" charset="0"/>
                <a:ea typeface="Cambria" panose="02040503050406030204" pitchFamily="18" charset="0"/>
                <a:cs typeface="Calisto MT"/>
                <a:hlinkClick r:id="rId4"/>
              </a:rPr>
              <a:t>i</a:t>
            </a:r>
            <a:r>
              <a:rPr sz="2800" u="heavy" dirty="0">
                <a:solidFill>
                  <a:srgbClr val="524A82"/>
                </a:solidFill>
                <a:latin typeface="Cambria" panose="02040503050406030204" pitchFamily="18" charset="0"/>
                <a:ea typeface="Cambria" panose="02040503050406030204" pitchFamily="18" charset="0"/>
                <a:cs typeface="Calisto MT"/>
                <a:hlinkClick r:id="rId4"/>
              </a:rPr>
              <a:t>cal_g</a:t>
            </a:r>
            <a:r>
              <a:rPr sz="2800" u="heavy" spc="-15" dirty="0">
                <a:solidFill>
                  <a:srgbClr val="524A82"/>
                </a:solidFill>
                <a:latin typeface="Cambria" panose="02040503050406030204" pitchFamily="18" charset="0"/>
                <a:ea typeface="Cambria" panose="02040503050406030204" pitchFamily="18" charset="0"/>
                <a:cs typeface="Calisto MT"/>
                <a:hlinkClick r:id="rId4"/>
              </a:rPr>
              <a:t>u</a:t>
            </a:r>
            <a:r>
              <a:rPr sz="2800" u="heavy" spc="-10" dirty="0">
                <a:solidFill>
                  <a:srgbClr val="524A82"/>
                </a:solidFill>
                <a:latin typeface="Cambria" panose="02040503050406030204" pitchFamily="18" charset="0"/>
                <a:ea typeface="Cambria" panose="02040503050406030204" pitchFamily="18" charset="0"/>
                <a:cs typeface="Calisto MT"/>
                <a:hlinkClick r:id="rId4"/>
              </a:rPr>
              <a:t>ideli</a:t>
            </a:r>
            <a:r>
              <a:rPr sz="2800" u="heavy" spc="-15" dirty="0">
                <a:solidFill>
                  <a:srgbClr val="524A82"/>
                </a:solidFill>
                <a:latin typeface="Cambria" panose="02040503050406030204" pitchFamily="18" charset="0"/>
                <a:ea typeface="Cambria" panose="02040503050406030204" pitchFamily="18" charset="0"/>
                <a:cs typeface="Calisto MT"/>
                <a:hlinkClick r:id="rId4"/>
              </a:rPr>
              <a:t>n</a:t>
            </a:r>
            <a:r>
              <a:rPr sz="2800" u="heavy" spc="-10" dirty="0">
                <a:solidFill>
                  <a:srgbClr val="524A82"/>
                </a:solidFill>
                <a:latin typeface="Cambria" panose="02040503050406030204" pitchFamily="18" charset="0"/>
                <a:ea typeface="Cambria" panose="02040503050406030204" pitchFamily="18" charset="0"/>
                <a:cs typeface="Calisto MT"/>
                <a:hlinkClick r:id="rId4"/>
              </a:rPr>
              <a:t>e</a:t>
            </a:r>
            <a:r>
              <a:rPr sz="2800" u="heavy" spc="-75" dirty="0">
                <a:solidFill>
                  <a:srgbClr val="524A82"/>
                </a:solidFill>
                <a:latin typeface="Cambria" panose="02040503050406030204" pitchFamily="18" charset="0"/>
                <a:ea typeface="Cambria" panose="02040503050406030204" pitchFamily="18" charset="0"/>
                <a:cs typeface="Calisto MT"/>
                <a:hlinkClick r:id="rId4"/>
              </a:rPr>
              <a:t>s</a:t>
            </a:r>
            <a:r>
              <a:rPr sz="2800" u="heavy" spc="-10" dirty="0">
                <a:solidFill>
                  <a:srgbClr val="524A82"/>
                </a:solidFill>
                <a:latin typeface="Cambria" panose="02040503050406030204" pitchFamily="18" charset="0"/>
                <a:ea typeface="Cambria" panose="02040503050406030204" pitchFamily="18" charset="0"/>
                <a:cs typeface="Calisto MT"/>
                <a:hlinkClick r:id="rId4"/>
              </a:rPr>
              <a:t>.</a:t>
            </a:r>
            <a:r>
              <a:rPr sz="2800" u="heavy" spc="-15" dirty="0">
                <a:solidFill>
                  <a:srgbClr val="524A82"/>
                </a:solidFill>
                <a:latin typeface="Cambria" panose="02040503050406030204" pitchFamily="18" charset="0"/>
                <a:ea typeface="Cambria" panose="02040503050406030204" pitchFamily="18" charset="0"/>
                <a:cs typeface="Calisto MT"/>
                <a:hlinkClick r:id="rId4"/>
              </a:rPr>
              <a:t>h</a:t>
            </a:r>
            <a:r>
              <a:rPr sz="2800" u="heavy" spc="-10" dirty="0">
                <a:solidFill>
                  <a:srgbClr val="524A82"/>
                </a:solidFill>
                <a:latin typeface="Cambria" panose="02040503050406030204" pitchFamily="18" charset="0"/>
                <a:ea typeface="Cambria" panose="02040503050406030204" pitchFamily="18" charset="0"/>
                <a:cs typeface="Calisto MT"/>
                <a:hlinkClick r:id="rId4"/>
              </a:rPr>
              <a:t>t</a:t>
            </a:r>
            <a:r>
              <a:rPr sz="2800" u="heavy" dirty="0">
                <a:solidFill>
                  <a:srgbClr val="524A82"/>
                </a:solidFill>
                <a:latin typeface="Cambria" panose="02040503050406030204" pitchFamily="18" charset="0"/>
                <a:ea typeface="Cambria" panose="02040503050406030204" pitchFamily="18" charset="0"/>
                <a:cs typeface="Calisto MT"/>
                <a:hlinkClick r:id="rId4"/>
              </a:rPr>
              <a:t>m</a:t>
            </a:r>
            <a:endParaRPr lang="en-US" sz="2800" u="heavy" dirty="0">
              <a:solidFill>
                <a:srgbClr val="524A82"/>
              </a:solidFill>
              <a:latin typeface="Cambria" panose="02040503050406030204" pitchFamily="18" charset="0"/>
              <a:ea typeface="Cambria" panose="02040503050406030204" pitchFamily="18" charset="0"/>
              <a:cs typeface="Calisto MT"/>
            </a:endParaRPr>
          </a:p>
          <a:p>
            <a:pPr marL="584200" lvl="1" indent="-228600">
              <a:lnSpc>
                <a:spcPct val="100000"/>
              </a:lnSpc>
              <a:spcBef>
                <a:spcPts val="620"/>
              </a:spcBef>
              <a:buClr>
                <a:srgbClr val="B0BCC1"/>
              </a:buClr>
              <a:buFont typeface="Arial"/>
              <a:buChar char="•"/>
              <a:tabLst>
                <a:tab pos="584200" algn="l"/>
              </a:tabLst>
            </a:pPr>
            <a:endParaRPr lang="en-US" sz="2800" u="heavy" dirty="0">
              <a:solidFill>
                <a:srgbClr val="524A82"/>
              </a:solidFill>
              <a:latin typeface="Cambria" panose="02040503050406030204" pitchFamily="18" charset="0"/>
              <a:ea typeface="Cambria" panose="02040503050406030204" pitchFamily="18" charset="0"/>
              <a:cs typeface="Calisto MT"/>
            </a:endParaRPr>
          </a:p>
          <a:p>
            <a:pPr marL="355600" lvl="1">
              <a:lnSpc>
                <a:spcPct val="100000"/>
              </a:lnSpc>
              <a:spcBef>
                <a:spcPts val="620"/>
              </a:spcBef>
              <a:buClr>
                <a:srgbClr val="B0BCC1"/>
              </a:buClr>
              <a:tabLst>
                <a:tab pos="584200" algn="l"/>
              </a:tabLst>
            </a:pPr>
            <a:r>
              <a:rPr lang="en-US" sz="2800" dirty="0">
                <a:latin typeface="Cambria" panose="02040503050406030204" pitchFamily="18" charset="0"/>
                <a:ea typeface="Cambria" panose="02040503050406030204" pitchFamily="18" charset="0"/>
                <a:cs typeface="Calisto MT"/>
              </a:rPr>
              <a:t>American Counseling Association Code of Ethics (2014) </a:t>
            </a:r>
            <a:r>
              <a:rPr lang="en-US" sz="2800" dirty="0">
                <a:latin typeface="Cambria" panose="02040503050406030204" pitchFamily="18" charset="0"/>
                <a:ea typeface="Cambria" panose="02040503050406030204" pitchFamily="18" charset="0"/>
                <a:cs typeface="Calisto MT"/>
                <a:hlinkClick r:id="rId5"/>
              </a:rPr>
              <a:t>https://www.counseling.org/resources/aca-code-of-ethics.pdf</a:t>
            </a:r>
            <a:r>
              <a:rPr lang="en-US" sz="2800" dirty="0">
                <a:latin typeface="Cambria" panose="02040503050406030204" pitchFamily="18" charset="0"/>
                <a:ea typeface="Cambria" panose="02040503050406030204" pitchFamily="18" charset="0"/>
                <a:cs typeface="Calisto MT"/>
              </a:rPr>
              <a:t> </a:t>
            </a:r>
          </a:p>
          <a:p>
            <a:pPr marL="355600" lvl="1">
              <a:lnSpc>
                <a:spcPct val="100000"/>
              </a:lnSpc>
              <a:spcBef>
                <a:spcPts val="620"/>
              </a:spcBef>
              <a:buClr>
                <a:srgbClr val="B0BCC1"/>
              </a:buClr>
              <a:tabLst>
                <a:tab pos="584200" algn="l"/>
              </a:tabLst>
            </a:pP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658F-2944-B146-9B41-F1A31EAFFE61}"/>
              </a:ext>
            </a:extLst>
          </p:cNvPr>
          <p:cNvSpPr>
            <a:spLocks noGrp="1"/>
          </p:cNvSpPr>
          <p:nvPr>
            <p:ph type="title"/>
          </p:nvPr>
        </p:nvSpPr>
        <p:spPr>
          <a:xfrm>
            <a:off x="1676400" y="1134111"/>
            <a:ext cx="6477000" cy="1075690"/>
          </a:xfrm>
        </p:spPr>
        <p:txBody>
          <a:bodyPr>
            <a:noAutofit/>
          </a:bodyPr>
          <a:lstStyle/>
          <a:p>
            <a:r>
              <a:rPr lang="en-US" sz="4000" b="1" dirty="0">
                <a:solidFill>
                  <a:schemeClr val="tx2"/>
                </a:solidFill>
              </a:rPr>
              <a:t>Promoting Best Practices Supervision Tips</a:t>
            </a:r>
          </a:p>
        </p:txBody>
      </p:sp>
      <p:pic>
        <p:nvPicPr>
          <p:cNvPr id="5" name="Picture 4" descr="Light bulb on yellow background with sketched light beams and cord">
            <a:extLst>
              <a:ext uri="{FF2B5EF4-FFF2-40B4-BE49-F238E27FC236}">
                <a16:creationId xmlns:a16="http://schemas.microsoft.com/office/drawing/2014/main" id="{B2867765-2DC1-4391-A6CC-CDD6E6F235F9}"/>
              </a:ext>
            </a:extLst>
          </p:cNvPr>
          <p:cNvPicPr>
            <a:picLocks noChangeAspect="1"/>
          </p:cNvPicPr>
          <p:nvPr/>
        </p:nvPicPr>
        <p:blipFill rotWithShape="1">
          <a:blip r:embed="rId2"/>
          <a:srcRect l="48446" r="4191" b="2"/>
          <a:stretch/>
        </p:blipFill>
        <p:spPr>
          <a:xfrm>
            <a:off x="762000" y="2819401"/>
            <a:ext cx="1819237" cy="3124199"/>
          </a:xfrm>
          <a:prstGeom prst="rect">
            <a:avLst/>
          </a:prstGeom>
        </p:spPr>
      </p:pic>
      <p:sp>
        <p:nvSpPr>
          <p:cNvPr id="3" name="Content Placeholder 2">
            <a:extLst>
              <a:ext uri="{FF2B5EF4-FFF2-40B4-BE49-F238E27FC236}">
                <a16:creationId xmlns:a16="http://schemas.microsoft.com/office/drawing/2014/main" id="{A1FE597A-1877-8A46-ACBD-6D09A9C3A703}"/>
              </a:ext>
            </a:extLst>
          </p:cNvPr>
          <p:cNvSpPr>
            <a:spLocks noGrp="1"/>
          </p:cNvSpPr>
          <p:nvPr>
            <p:ph idx="1"/>
          </p:nvPr>
        </p:nvSpPr>
        <p:spPr>
          <a:xfrm>
            <a:off x="2579178" y="2675891"/>
            <a:ext cx="6869622" cy="4267199"/>
          </a:xfrm>
        </p:spPr>
        <p:txBody>
          <a:bodyPr>
            <a:noAutofit/>
          </a:bodyPr>
          <a:lstStyle/>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Ensure you have the time to serve as a supervisor, </a:t>
            </a:r>
          </a:p>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Regulate the number of supervisees you take on, </a:t>
            </a:r>
          </a:p>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Maintain good notes from your supervision sessions, </a:t>
            </a:r>
          </a:p>
          <a:p>
            <a:pPr>
              <a:lnSpc>
                <a:spcPct val="90000"/>
              </a:lnSpc>
              <a:buClr>
                <a:srgbClr val="4472C4"/>
              </a:buClr>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Establish a supervision agreement with the supervisee, </a:t>
            </a:r>
          </a:p>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Facilitate the supervisee assessment process to include (knowledge, skill) to determine supervisee needs and areas of focus; adjust accordingly.</a:t>
            </a:r>
          </a:p>
        </p:txBody>
      </p:sp>
    </p:spTree>
    <p:extLst>
      <p:ext uri="{BB962C8B-B14F-4D97-AF65-F5344CB8AC3E}">
        <p14:creationId xmlns:p14="http://schemas.microsoft.com/office/powerpoint/2010/main" val="1247194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658F-2944-B146-9B41-F1A31EAFFE61}"/>
              </a:ext>
            </a:extLst>
          </p:cNvPr>
          <p:cNvSpPr>
            <a:spLocks noGrp="1"/>
          </p:cNvSpPr>
          <p:nvPr>
            <p:ph type="title"/>
          </p:nvPr>
        </p:nvSpPr>
        <p:spPr>
          <a:xfrm>
            <a:off x="1676400" y="1134111"/>
            <a:ext cx="6477000" cy="1075690"/>
          </a:xfrm>
        </p:spPr>
        <p:txBody>
          <a:bodyPr>
            <a:noAutofit/>
          </a:bodyPr>
          <a:lstStyle/>
          <a:p>
            <a:r>
              <a:rPr lang="en-US" sz="4200" b="1" dirty="0">
                <a:solidFill>
                  <a:schemeClr val="tx2"/>
                </a:solidFill>
              </a:rPr>
              <a:t>Promoting Best Practices Supervision Tips</a:t>
            </a:r>
          </a:p>
        </p:txBody>
      </p:sp>
      <p:pic>
        <p:nvPicPr>
          <p:cNvPr id="5" name="Picture 4" descr="Light bulb on yellow background with sketched light beams and cord">
            <a:extLst>
              <a:ext uri="{FF2B5EF4-FFF2-40B4-BE49-F238E27FC236}">
                <a16:creationId xmlns:a16="http://schemas.microsoft.com/office/drawing/2014/main" id="{B2867765-2DC1-4391-A6CC-CDD6E6F235F9}"/>
              </a:ext>
            </a:extLst>
          </p:cNvPr>
          <p:cNvPicPr>
            <a:picLocks noChangeAspect="1"/>
          </p:cNvPicPr>
          <p:nvPr/>
        </p:nvPicPr>
        <p:blipFill rotWithShape="1">
          <a:blip r:embed="rId2"/>
          <a:srcRect l="48446" r="4191" b="2"/>
          <a:stretch/>
        </p:blipFill>
        <p:spPr>
          <a:xfrm>
            <a:off x="762000" y="2819401"/>
            <a:ext cx="1819237" cy="3124199"/>
          </a:xfrm>
          <a:prstGeom prst="rect">
            <a:avLst/>
          </a:prstGeom>
        </p:spPr>
      </p:pic>
      <p:sp>
        <p:nvSpPr>
          <p:cNvPr id="3" name="Content Placeholder 2">
            <a:extLst>
              <a:ext uri="{FF2B5EF4-FFF2-40B4-BE49-F238E27FC236}">
                <a16:creationId xmlns:a16="http://schemas.microsoft.com/office/drawing/2014/main" id="{A1FE597A-1877-8A46-ACBD-6D09A9C3A703}"/>
              </a:ext>
            </a:extLst>
          </p:cNvPr>
          <p:cNvSpPr>
            <a:spLocks noGrp="1"/>
          </p:cNvSpPr>
          <p:nvPr>
            <p:ph idx="1"/>
          </p:nvPr>
        </p:nvSpPr>
        <p:spPr>
          <a:xfrm>
            <a:off x="2579178" y="2675891"/>
            <a:ext cx="6869622" cy="4410709"/>
          </a:xfrm>
        </p:spPr>
        <p:txBody>
          <a:bodyPr>
            <a:noAutofit/>
          </a:bodyPr>
          <a:lstStyle/>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Model supervision counseling behavior while in supervision</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Observe supervisees’ verbal and nonverbal cues during supervision</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Promote professional growth &amp; development of supervisee</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Assess peer review and university supervisor feedback of supervisee</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latin typeface="Cambria" panose="02040503050406030204" pitchFamily="18" charset="0"/>
                <a:ea typeface="Cambria" panose="02040503050406030204" pitchFamily="18" charset="0"/>
              </a:rPr>
              <a:t>Provide constructive, honest, and useful f</a:t>
            </a:r>
            <a:r>
              <a:rPr lang="en-US" sz="2800" dirty="0">
                <a:solidFill>
                  <a:srgbClr val="404040"/>
                </a:solidFill>
                <a:effectLst/>
                <a:latin typeface="Cambria" panose="02040503050406030204" pitchFamily="18" charset="0"/>
                <a:ea typeface="Cambria" panose="02040503050406030204" pitchFamily="18" charset="0"/>
              </a:rPr>
              <a:t>eedback during supervision </a:t>
            </a:r>
          </a:p>
        </p:txBody>
      </p:sp>
    </p:spTree>
    <p:extLst>
      <p:ext uri="{BB962C8B-B14F-4D97-AF65-F5344CB8AC3E}">
        <p14:creationId xmlns:p14="http://schemas.microsoft.com/office/powerpoint/2010/main" val="87735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591A-A60D-BAB7-B3A3-A663B3245D45}"/>
              </a:ext>
            </a:extLst>
          </p:cNvPr>
          <p:cNvSpPr>
            <a:spLocks noGrp="1"/>
          </p:cNvSpPr>
          <p:nvPr>
            <p:ph type="title"/>
          </p:nvPr>
        </p:nvSpPr>
        <p:spPr/>
        <p:txBody>
          <a:bodyPr/>
          <a:lstStyle/>
          <a:p>
            <a:r>
              <a:rPr lang="en-US" b="1" dirty="0">
                <a:solidFill>
                  <a:srgbClr val="404040"/>
                </a:solidFill>
              </a:rPr>
              <a:t>NSU Counseling Supervision Quiz Questions</a:t>
            </a:r>
            <a:endParaRPr lang="en-US" dirty="0">
              <a:solidFill>
                <a:srgbClr val="404040"/>
              </a:solidFill>
            </a:endParaRPr>
          </a:p>
        </p:txBody>
      </p:sp>
      <p:sp>
        <p:nvSpPr>
          <p:cNvPr id="3" name="Text Placeholder 2">
            <a:extLst>
              <a:ext uri="{FF2B5EF4-FFF2-40B4-BE49-F238E27FC236}">
                <a16:creationId xmlns:a16="http://schemas.microsoft.com/office/drawing/2014/main" id="{6E237B80-0D03-366E-E1CE-0C01E11EA213}"/>
              </a:ext>
            </a:extLst>
          </p:cNvPr>
          <p:cNvSpPr>
            <a:spLocks noGrp="1"/>
          </p:cNvSpPr>
          <p:nvPr>
            <p:ph type="body" idx="1"/>
          </p:nvPr>
        </p:nvSpPr>
        <p:spPr>
          <a:xfrm>
            <a:off x="1406312" y="4232840"/>
            <a:ext cx="7255087" cy="1679291"/>
          </a:xfrm>
        </p:spPr>
        <p:txBody>
          <a:bodyPr>
            <a:normAutofit/>
          </a:bodyPr>
          <a:lstStyle/>
          <a:p>
            <a:r>
              <a:rPr lang="en-US" sz="3600" dirty="0">
                <a:solidFill>
                  <a:srgbClr val="404040"/>
                </a:solidFill>
                <a:latin typeface="Cambria" panose="02040503050406030204" pitchFamily="18" charset="0"/>
                <a:ea typeface="Cambria" panose="02040503050406030204" pitchFamily="18" charset="0"/>
              </a:rPr>
              <a:t>Please click on the correct answer to complete the quiz questions.</a:t>
            </a:r>
          </a:p>
        </p:txBody>
      </p:sp>
    </p:spTree>
    <p:extLst>
      <p:ext uri="{BB962C8B-B14F-4D97-AF65-F5344CB8AC3E}">
        <p14:creationId xmlns:p14="http://schemas.microsoft.com/office/powerpoint/2010/main" val="1752095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rgbClr val="404040"/>
                </a:solidFill>
              </a:rPr>
              <a:t>NSU Counseling Supervision</a:t>
            </a:r>
            <a:br>
              <a:rPr lang="en-US" b="1" dirty="0">
                <a:solidFill>
                  <a:srgbClr val="404040"/>
                </a:solidFill>
              </a:rPr>
            </a:br>
            <a:r>
              <a:rPr lang="en-US" b="1" dirty="0">
                <a:solidFill>
                  <a:srgbClr val="404040"/>
                </a:solidFill>
              </a:rPr>
              <a:t>Quiz Question 1</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685800" y="2822154"/>
            <a:ext cx="8686800" cy="4188246"/>
          </a:xfrm>
        </p:spPr>
        <p:txBody>
          <a:bodyPr>
            <a:normAutofit/>
          </a:bodyPr>
          <a:lstStyle/>
          <a:p>
            <a:pPr marL="0" indent="0">
              <a:buNone/>
            </a:pPr>
            <a:r>
              <a:rPr lang="en-US" sz="2800" b="1" dirty="0">
                <a:solidFill>
                  <a:srgbClr val="404040"/>
                </a:solidFill>
                <a:latin typeface="Cambria" panose="02040503050406030204" pitchFamily="18" charset="0"/>
                <a:ea typeface="Cambria" panose="02040503050406030204" pitchFamily="18" charset="0"/>
              </a:rPr>
              <a:t>The purpose of evaluation in supervision is to</a:t>
            </a:r>
          </a:p>
          <a:p>
            <a:pPr marL="514350" indent="-514350">
              <a:buFont typeface="+mj-lt"/>
              <a:buAutoNum type="alphaUcPeriod"/>
            </a:pPr>
            <a:r>
              <a:rPr lang="en-US" sz="2600" dirty="0">
                <a:solidFill>
                  <a:srgbClr val="404040"/>
                </a:solidFill>
                <a:latin typeface="Cambria" panose="02040503050406030204" pitchFamily="18" charset="0"/>
                <a:ea typeface="Cambria" panose="02040503050406030204" pitchFamily="18" charset="0"/>
              </a:rPr>
              <a:t>assess effectiveness of supervisee’s professional counseling practice in order to enhance and improve that practice</a:t>
            </a:r>
          </a:p>
          <a:p>
            <a:pPr marL="0" indent="0">
              <a:buNone/>
            </a:pPr>
            <a:endParaRPr lang="en-US" sz="1200" dirty="0">
              <a:solidFill>
                <a:srgbClr val="404040"/>
              </a:solidFill>
              <a:latin typeface="Cambria" panose="02040503050406030204" pitchFamily="18" charset="0"/>
              <a:ea typeface="Cambria" panose="02040503050406030204" pitchFamily="18" charset="0"/>
            </a:endParaRPr>
          </a:p>
          <a:p>
            <a:pPr marL="514350" indent="-514350">
              <a:buFont typeface="+mj-lt"/>
              <a:buAutoNum type="alphaUcPeriod" startAt="2"/>
            </a:pPr>
            <a:r>
              <a:rPr lang="en-US" sz="2600" dirty="0">
                <a:solidFill>
                  <a:srgbClr val="404040"/>
                </a:solidFill>
                <a:latin typeface="Cambria" panose="02040503050406030204" pitchFamily="18" charset="0"/>
                <a:ea typeface="Cambria" panose="02040503050406030204" pitchFamily="18" charset="0"/>
              </a:rPr>
              <a:t>find problems that supervisees have in their past</a:t>
            </a:r>
          </a:p>
          <a:p>
            <a:pPr marL="0" indent="0">
              <a:buNone/>
            </a:pPr>
            <a:endParaRPr lang="en-US" sz="2600" dirty="0">
              <a:latin typeface="Cambria" panose="02040503050406030204" pitchFamily="18" charset="0"/>
              <a:ea typeface="Cambria" panose="02040503050406030204" pitchFamily="18" charset="0"/>
            </a:endParaRPr>
          </a:p>
          <a:p>
            <a:pPr marL="0" indent="0">
              <a:buNone/>
            </a:pPr>
            <a:r>
              <a:rPr lang="en-US" sz="2800" dirty="0">
                <a:solidFill>
                  <a:srgbClr val="FF0000"/>
                </a:solidFill>
                <a:latin typeface="Cambria" panose="02040503050406030204" pitchFamily="18" charset="0"/>
                <a:ea typeface="Cambria" panose="02040503050406030204" pitchFamily="18" charset="0"/>
              </a:rPr>
              <a:t>Correct answer: A</a:t>
            </a:r>
          </a:p>
        </p:txBody>
      </p:sp>
    </p:spTree>
    <p:extLst>
      <p:ext uri="{BB962C8B-B14F-4D97-AF65-F5344CB8AC3E}">
        <p14:creationId xmlns:p14="http://schemas.microsoft.com/office/powerpoint/2010/main" val="1546262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2</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762000" y="2822154"/>
            <a:ext cx="8534400" cy="4112046"/>
          </a:xfrm>
        </p:spPr>
        <p:txBody>
          <a:bodyPr>
            <a:normAutofit fontScale="85000" lnSpcReduction="20000"/>
          </a:bodyPr>
          <a:lstStyle/>
          <a:p>
            <a:pPr marL="0" indent="0">
              <a:buNone/>
            </a:pPr>
            <a:r>
              <a:rPr lang="en-US" sz="3300" b="1" dirty="0">
                <a:solidFill>
                  <a:srgbClr val="404040"/>
                </a:solidFill>
                <a:latin typeface="Cambria" panose="02040503050406030204" pitchFamily="18" charset="0"/>
                <a:ea typeface="Cambria" panose="02040503050406030204" pitchFamily="18" charset="0"/>
              </a:rPr>
              <a:t>The purpose of counseling education supervision is to</a:t>
            </a:r>
          </a:p>
          <a:p>
            <a:pPr marL="514350" indent="-514350">
              <a:buFont typeface="+mj-lt"/>
              <a:buAutoNum type="alphaUcPeriod"/>
            </a:pPr>
            <a:r>
              <a:rPr lang="en-US" sz="3100" dirty="0">
                <a:solidFill>
                  <a:srgbClr val="404040"/>
                </a:solidFill>
                <a:latin typeface="Cambria" panose="02040503050406030204" pitchFamily="18" charset="0"/>
                <a:ea typeface="Cambria" panose="02040503050406030204" pitchFamily="18" charset="0"/>
              </a:rPr>
              <a:t>gatekeep the counseling profession</a:t>
            </a:r>
          </a:p>
          <a:p>
            <a:pPr marL="0" indent="0">
              <a:buNone/>
            </a:pPr>
            <a:endParaRPr lang="en-US" sz="1300" dirty="0">
              <a:solidFill>
                <a:srgbClr val="404040"/>
              </a:solidFill>
              <a:latin typeface="Cambria" panose="02040503050406030204" pitchFamily="18" charset="0"/>
              <a:ea typeface="Cambria" panose="02040503050406030204" pitchFamily="18" charset="0"/>
            </a:endParaRPr>
          </a:p>
          <a:p>
            <a:pPr marL="514350" indent="-514350">
              <a:buFont typeface="+mj-lt"/>
              <a:buAutoNum type="alphaUcPeriod" startAt="2"/>
            </a:pPr>
            <a:r>
              <a:rPr lang="en-US" sz="3100" dirty="0">
                <a:solidFill>
                  <a:srgbClr val="404040"/>
                </a:solidFill>
                <a:latin typeface="Cambria" panose="02040503050406030204" pitchFamily="18" charset="0"/>
                <a:ea typeface="Cambria" panose="02040503050406030204" pitchFamily="18" charset="0"/>
              </a:rPr>
              <a:t>promote the professional, personal and clinical skill development of counselors</a:t>
            </a:r>
          </a:p>
          <a:p>
            <a:pPr marL="514350" indent="-514350">
              <a:buFont typeface="+mj-lt"/>
              <a:buAutoNum type="alphaUcPeriod" startAt="2"/>
            </a:pPr>
            <a:endParaRPr lang="en-US" dirty="0">
              <a:solidFill>
                <a:srgbClr val="404040"/>
              </a:solidFill>
            </a:endParaRPr>
          </a:p>
          <a:p>
            <a:pPr marL="514350" indent="-514350">
              <a:buFont typeface="+mj-lt"/>
              <a:buAutoNum type="alphaUcPeriod" startAt="2"/>
            </a:pPr>
            <a:endParaRPr lang="en-US" dirty="0"/>
          </a:p>
          <a:p>
            <a:pPr marL="0" indent="0">
              <a:buNone/>
            </a:pPr>
            <a:endParaRPr lang="en-US" dirty="0"/>
          </a:p>
          <a:p>
            <a:pPr marL="0" indent="0">
              <a:buNone/>
            </a:pPr>
            <a:r>
              <a:rPr lang="en-US" sz="3300" dirty="0">
                <a:solidFill>
                  <a:srgbClr val="FF0000"/>
                </a:solidFill>
                <a:latin typeface="Cambria" panose="02040503050406030204" pitchFamily="18" charset="0"/>
                <a:ea typeface="Cambria" panose="02040503050406030204" pitchFamily="18" charset="0"/>
              </a:rPr>
              <a:t>Correct answer: B</a:t>
            </a:r>
          </a:p>
        </p:txBody>
      </p:sp>
    </p:spTree>
    <p:extLst>
      <p:ext uri="{BB962C8B-B14F-4D97-AF65-F5344CB8AC3E}">
        <p14:creationId xmlns:p14="http://schemas.microsoft.com/office/powerpoint/2010/main" val="1407369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3</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685800" y="2822154"/>
            <a:ext cx="8686800" cy="4188246"/>
          </a:xfrm>
        </p:spPr>
        <p:txBody>
          <a:bodyPr>
            <a:normAutofit fontScale="92500" lnSpcReduction="10000"/>
          </a:bodyPr>
          <a:lstStyle/>
          <a:p>
            <a:pPr marL="0" indent="0">
              <a:buNone/>
            </a:pPr>
            <a:r>
              <a:rPr lang="en-US" sz="3000" b="1" dirty="0">
                <a:solidFill>
                  <a:srgbClr val="404040"/>
                </a:solidFill>
                <a:latin typeface="Cambria" panose="02040503050406030204" pitchFamily="18" charset="0"/>
                <a:ea typeface="Cambria" panose="02040503050406030204" pitchFamily="18" charset="0"/>
              </a:rPr>
              <a:t>ACES is the governing body for counseling supervision. ACES stands for</a:t>
            </a:r>
          </a:p>
          <a:p>
            <a:pPr marL="457200" indent="-457200">
              <a:buFont typeface="+mj-lt"/>
              <a:buAutoNum type="alphaUcPeriod"/>
            </a:pPr>
            <a:r>
              <a:rPr lang="en-US" sz="2800" spc="-15" dirty="0">
                <a:solidFill>
                  <a:srgbClr val="404040"/>
                </a:solidFill>
                <a:latin typeface="Cambria" panose="02040503050406030204" pitchFamily="18" charset="0"/>
                <a:ea typeface="Cambria" panose="02040503050406030204" pitchFamily="18" charset="0"/>
                <a:cs typeface="Calisto MT"/>
              </a:rPr>
              <a:t>The</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Ass</a:t>
            </a:r>
            <a:r>
              <a:rPr lang="en-US" sz="2800" dirty="0">
                <a:solidFill>
                  <a:srgbClr val="404040"/>
                </a:solidFill>
                <a:latin typeface="Cambria" panose="02040503050406030204" pitchFamily="18" charset="0"/>
                <a:ea typeface="Cambria" panose="02040503050406030204" pitchFamily="18" charset="0"/>
                <a:cs typeface="Calisto MT"/>
              </a:rPr>
              <a:t>o</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10" dirty="0">
                <a:solidFill>
                  <a:srgbClr val="404040"/>
                </a:solidFill>
                <a:latin typeface="Cambria" panose="02040503050406030204" pitchFamily="18" charset="0"/>
                <a:ea typeface="Cambria" panose="02040503050406030204" pitchFamily="18" charset="0"/>
                <a:cs typeface="Calisto MT"/>
              </a:rPr>
              <a:t>i</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tion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for</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C</a:t>
            </a:r>
            <a:r>
              <a:rPr lang="en-US" sz="2800" spc="-15" dirty="0">
                <a:solidFill>
                  <a:srgbClr val="404040"/>
                </a:solidFill>
                <a:latin typeface="Cambria" panose="02040503050406030204" pitchFamily="18" charset="0"/>
                <a:ea typeface="Cambria" panose="02040503050406030204" pitchFamily="18" charset="0"/>
                <a:cs typeface="Calisto MT"/>
              </a:rPr>
              <a:t>ouns</a:t>
            </a:r>
            <a:r>
              <a:rPr lang="en-US" sz="2800" dirty="0">
                <a:solidFill>
                  <a:srgbClr val="404040"/>
                </a:solidFill>
                <a:latin typeface="Cambria" panose="02040503050406030204" pitchFamily="18" charset="0"/>
                <a:ea typeface="Cambria" panose="02040503050406030204" pitchFamily="18" charset="0"/>
                <a:cs typeface="Calisto MT"/>
              </a:rPr>
              <a:t>elor</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Edu</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tion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5" dirty="0">
                <a:solidFill>
                  <a:srgbClr val="404040"/>
                </a:solidFill>
                <a:latin typeface="Cambria" panose="02040503050406030204" pitchFamily="18" charset="0"/>
                <a:ea typeface="Cambria" panose="02040503050406030204" pitchFamily="18" charset="0"/>
                <a:cs typeface="Calisto MT"/>
              </a:rPr>
              <a:t>nd</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5" dirty="0">
                <a:solidFill>
                  <a:srgbClr val="404040"/>
                </a:solidFill>
                <a:latin typeface="Cambria" panose="02040503050406030204" pitchFamily="18" charset="0"/>
                <a:ea typeface="Cambria" panose="02040503050406030204" pitchFamily="18" charset="0"/>
                <a:cs typeface="Calisto MT"/>
              </a:rPr>
              <a:t>vision</a:t>
            </a:r>
          </a:p>
          <a:p>
            <a:pPr marL="0" indent="0">
              <a:buNone/>
            </a:pPr>
            <a:endParaRPr lang="en-US" sz="1200" spc="-15" dirty="0">
              <a:solidFill>
                <a:srgbClr val="404040"/>
              </a:solidFill>
              <a:latin typeface="Cambria" panose="02040503050406030204" pitchFamily="18" charset="0"/>
              <a:ea typeface="Cambria" panose="02040503050406030204" pitchFamily="18" charset="0"/>
              <a:cs typeface="Calisto MT"/>
            </a:endParaRPr>
          </a:p>
          <a:p>
            <a:pPr marL="514350" indent="-514350">
              <a:buFont typeface="+mj-lt"/>
              <a:buAutoNum type="alphaUcPeriod" startAt="2"/>
            </a:pPr>
            <a:r>
              <a:rPr lang="en-US" sz="2800" spc="-15" dirty="0">
                <a:solidFill>
                  <a:srgbClr val="404040"/>
                </a:solidFill>
                <a:latin typeface="Cambria" panose="02040503050406030204" pitchFamily="18" charset="0"/>
                <a:ea typeface="Cambria" panose="02040503050406030204" pitchFamily="18" charset="0"/>
              </a:rPr>
              <a:t>The American Counseling Education Supervisors</a:t>
            </a:r>
          </a:p>
          <a:p>
            <a:pPr marL="457200" indent="-457200">
              <a:buFont typeface="+mj-lt"/>
              <a:buAutoNum type="alphaUcPeriod" startAt="2"/>
            </a:pPr>
            <a:endParaRPr lang="en-US" sz="2400" spc="-15" dirty="0">
              <a:solidFill>
                <a:srgbClr val="404040"/>
              </a:solidFill>
              <a:latin typeface="Cambria" panose="02040503050406030204" pitchFamily="18" charset="0"/>
              <a:ea typeface="Cambria" panose="02040503050406030204" pitchFamily="18" charset="0"/>
            </a:endParaRPr>
          </a:p>
          <a:p>
            <a:pPr marL="457200" indent="-457200">
              <a:buFont typeface="+mj-lt"/>
              <a:buAutoNum type="alphaUcPeriod" startAt="2"/>
            </a:pPr>
            <a:endParaRPr lang="en-US" sz="2400" spc="-15" dirty="0">
              <a:solidFill>
                <a:srgbClr val="404040"/>
              </a:solidFill>
              <a:latin typeface="Cambria" panose="02040503050406030204" pitchFamily="18" charset="0"/>
              <a:ea typeface="Cambria" panose="02040503050406030204" pitchFamily="18" charset="0"/>
            </a:endParaRPr>
          </a:p>
          <a:p>
            <a:pPr marL="457200" indent="-457200">
              <a:buFont typeface="+mj-lt"/>
              <a:buAutoNum type="alphaUcPeriod" startAt="2"/>
            </a:pPr>
            <a:endParaRPr lang="en-US" sz="2400" spc="-15" dirty="0">
              <a:solidFill>
                <a:srgbClr val="404040"/>
              </a:solidFill>
              <a:latin typeface="Cambria" panose="02040503050406030204" pitchFamily="18" charset="0"/>
              <a:ea typeface="Cambria" panose="02040503050406030204" pitchFamily="18" charset="0"/>
            </a:endParaRPr>
          </a:p>
          <a:p>
            <a:pPr marL="0" indent="0">
              <a:buNone/>
            </a:pPr>
            <a:r>
              <a:rPr lang="en-US" sz="3000" dirty="0">
                <a:solidFill>
                  <a:srgbClr val="FF0000"/>
                </a:solidFill>
                <a:latin typeface="Cambria" panose="02040503050406030204" pitchFamily="18" charset="0"/>
                <a:ea typeface="Cambria" panose="02040503050406030204" pitchFamily="18" charset="0"/>
              </a:rPr>
              <a:t>Correct answer: A</a:t>
            </a:r>
          </a:p>
        </p:txBody>
      </p:sp>
    </p:spTree>
    <p:extLst>
      <p:ext uri="{BB962C8B-B14F-4D97-AF65-F5344CB8AC3E}">
        <p14:creationId xmlns:p14="http://schemas.microsoft.com/office/powerpoint/2010/main" val="1755273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BB6F-E601-A742-8E0B-6070BDA06DF9}"/>
              </a:ext>
            </a:extLst>
          </p:cNvPr>
          <p:cNvSpPr>
            <a:spLocks noGrp="1"/>
          </p:cNvSpPr>
          <p:nvPr>
            <p:ph type="title" idx="4294967295"/>
          </p:nvPr>
        </p:nvSpPr>
        <p:spPr>
          <a:xfrm>
            <a:off x="1219200" y="914400"/>
            <a:ext cx="7707312" cy="1477962"/>
          </a:xfrm>
        </p:spPr>
        <p:txBody>
          <a:bodyPr>
            <a:normAutofit/>
          </a:bodyPr>
          <a:lstStyle/>
          <a:p>
            <a:r>
              <a:rPr lang="en-US" sz="4000" b="1" dirty="0">
                <a:solidFill>
                  <a:schemeClr val="tx2"/>
                </a:solidFill>
              </a:rPr>
              <a:t>Defining Supervision</a:t>
            </a:r>
          </a:p>
        </p:txBody>
      </p:sp>
      <p:sp>
        <p:nvSpPr>
          <p:cNvPr id="3" name="Content Placeholder 2">
            <a:extLst>
              <a:ext uri="{FF2B5EF4-FFF2-40B4-BE49-F238E27FC236}">
                <a16:creationId xmlns:a16="http://schemas.microsoft.com/office/drawing/2014/main" id="{FB943438-1A88-7E4B-87D5-8362914D22F5}"/>
              </a:ext>
            </a:extLst>
          </p:cNvPr>
          <p:cNvSpPr>
            <a:spLocks noGrp="1"/>
          </p:cNvSpPr>
          <p:nvPr>
            <p:ph idx="4294967295"/>
          </p:nvPr>
        </p:nvSpPr>
        <p:spPr>
          <a:xfrm>
            <a:off x="914400" y="2590800"/>
            <a:ext cx="8316912" cy="3979863"/>
          </a:xfrm>
        </p:spPr>
        <p:txBody>
          <a:bodyPr/>
          <a:lstStyle/>
          <a:p>
            <a:pPr marL="0" indent="0">
              <a:buNone/>
            </a:pPr>
            <a:r>
              <a:rPr lang="en-US" sz="2800" dirty="0">
                <a:solidFill>
                  <a:srgbClr val="404040"/>
                </a:solidFill>
                <a:latin typeface="Cambria" panose="02040503050406030204" pitchFamily="18" charset="0"/>
                <a:ea typeface="Cambria" panose="02040503050406030204" pitchFamily="18" charset="0"/>
              </a:rPr>
              <a:t>Clinical supervision “is a working alliance targeted toward goals of mastery of specific skills, a broader scope of concern for the client, awareness of one’s own impact on the counseling process, and translation of theory into practice. . . . It is an “intensive, evaluative, ongoing and demanding relationship . . . that encourages both vulnerability and independence.” (Powell &amp; Brodsky, 2004)</a:t>
            </a:r>
          </a:p>
          <a:p>
            <a:endParaRPr lang="en-US" dirty="0"/>
          </a:p>
        </p:txBody>
      </p:sp>
    </p:spTree>
    <p:extLst>
      <p:ext uri="{BB962C8B-B14F-4D97-AF65-F5344CB8AC3E}">
        <p14:creationId xmlns:p14="http://schemas.microsoft.com/office/powerpoint/2010/main" val="708757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4</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762000" y="2822154"/>
            <a:ext cx="8534400" cy="4188246"/>
          </a:xfrm>
        </p:spPr>
        <p:txBody>
          <a:bodyPr>
            <a:normAutofit fontScale="92500" lnSpcReduction="20000"/>
          </a:bodyPr>
          <a:lstStyle/>
          <a:p>
            <a:pPr marL="0" indent="0">
              <a:buNone/>
            </a:pPr>
            <a:r>
              <a:rPr lang="en-US" sz="3000" b="1" dirty="0">
                <a:solidFill>
                  <a:srgbClr val="404040"/>
                </a:solidFill>
                <a:effectLst/>
                <a:latin typeface="Cambria" panose="02040503050406030204" pitchFamily="18" charset="0"/>
                <a:ea typeface="Cambria" panose="02040503050406030204" pitchFamily="18" charset="0"/>
              </a:rPr>
              <a:t>Counseling </a:t>
            </a:r>
            <a:r>
              <a:rPr lang="en-US" sz="3000" b="1" dirty="0">
                <a:solidFill>
                  <a:srgbClr val="404040"/>
                </a:solidFill>
                <a:latin typeface="Cambria" panose="02040503050406030204" pitchFamily="18" charset="0"/>
                <a:ea typeface="Cambria" panose="02040503050406030204" pitchFamily="18" charset="0"/>
              </a:rPr>
              <a:t>supervisors should m</a:t>
            </a:r>
            <a:r>
              <a:rPr lang="en-US" sz="3000" b="1" dirty="0">
                <a:solidFill>
                  <a:srgbClr val="404040"/>
                </a:solidFill>
                <a:effectLst/>
                <a:latin typeface="Cambria" panose="02040503050406030204" pitchFamily="18" charset="0"/>
                <a:ea typeface="Cambria" panose="02040503050406030204" pitchFamily="18" charset="0"/>
              </a:rPr>
              <a:t>odel supervision counseling behavior while in supervision.</a:t>
            </a:r>
          </a:p>
          <a:p>
            <a:pPr marL="457200" indent="-457200">
              <a:buFont typeface="+mj-lt"/>
              <a:buAutoNum type="alphaUcPeriod"/>
            </a:pPr>
            <a:r>
              <a:rPr lang="en-US" sz="2800" dirty="0">
                <a:solidFill>
                  <a:srgbClr val="404040"/>
                </a:solidFill>
                <a:latin typeface="Cambria" panose="02040503050406030204" pitchFamily="18" charset="0"/>
                <a:ea typeface="Cambria" panose="02040503050406030204" pitchFamily="18" charset="0"/>
              </a:rPr>
              <a:t>True</a:t>
            </a:r>
          </a:p>
          <a:p>
            <a:pPr marL="0" indent="0">
              <a:buNone/>
            </a:pPr>
            <a:endParaRPr lang="en-US" sz="1300" dirty="0">
              <a:solidFill>
                <a:srgbClr val="404040"/>
              </a:solidFill>
              <a:latin typeface="Cambria" panose="02040503050406030204" pitchFamily="18" charset="0"/>
              <a:ea typeface="Cambria" panose="02040503050406030204" pitchFamily="18" charset="0"/>
            </a:endParaRPr>
          </a:p>
          <a:p>
            <a:pPr marL="514350" indent="-514350">
              <a:buFont typeface="+mj-lt"/>
              <a:buAutoNum type="alphaUcPeriod" startAt="2"/>
            </a:pPr>
            <a:r>
              <a:rPr lang="en-US" sz="2800" dirty="0">
                <a:solidFill>
                  <a:srgbClr val="404040"/>
                </a:solidFill>
                <a:effectLst/>
                <a:latin typeface="Cambria" panose="02040503050406030204" pitchFamily="18" charset="0"/>
                <a:ea typeface="Cambria" panose="02040503050406030204" pitchFamily="18" charset="0"/>
              </a:rPr>
              <a:t>False</a:t>
            </a:r>
          </a:p>
          <a:p>
            <a:pPr marL="0" indent="0">
              <a:buNone/>
            </a:pPr>
            <a:endParaRPr lang="en-US" dirty="0"/>
          </a:p>
          <a:p>
            <a:pPr marL="0" indent="0">
              <a:buNone/>
            </a:pPr>
            <a:endParaRPr lang="en-US" dirty="0"/>
          </a:p>
          <a:p>
            <a:pPr marL="0" indent="0">
              <a:buNone/>
            </a:pPr>
            <a:endParaRPr lang="en-US" dirty="0"/>
          </a:p>
          <a:p>
            <a:pPr marL="0" indent="0">
              <a:buNone/>
            </a:pPr>
            <a:r>
              <a:rPr lang="en-US" sz="3000" dirty="0">
                <a:solidFill>
                  <a:srgbClr val="FF0000"/>
                </a:solidFill>
                <a:latin typeface="Cambria" panose="02040503050406030204" pitchFamily="18" charset="0"/>
                <a:ea typeface="Cambria" panose="02040503050406030204" pitchFamily="18" charset="0"/>
              </a:rPr>
              <a:t>Correct answer:  A</a:t>
            </a:r>
          </a:p>
        </p:txBody>
      </p:sp>
    </p:spTree>
    <p:extLst>
      <p:ext uri="{BB962C8B-B14F-4D97-AF65-F5344CB8AC3E}">
        <p14:creationId xmlns:p14="http://schemas.microsoft.com/office/powerpoint/2010/main" val="1456089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5</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685800" y="2819400"/>
            <a:ext cx="8610600" cy="4114800"/>
          </a:xfrm>
        </p:spPr>
        <p:txBody>
          <a:bodyPr>
            <a:normAutofit fontScale="92500" lnSpcReduction="10000"/>
          </a:bodyPr>
          <a:lstStyle/>
          <a:p>
            <a:pPr marL="0" indent="0">
              <a:buNone/>
            </a:pPr>
            <a:r>
              <a:rPr lang="en-US" sz="2800" b="1" dirty="0">
                <a:solidFill>
                  <a:srgbClr val="404040"/>
                </a:solidFill>
                <a:latin typeface="Cambria" panose="02040503050406030204" pitchFamily="18" charset="0"/>
                <a:ea typeface="Cambria" panose="02040503050406030204" pitchFamily="18" charset="0"/>
                <a:cs typeface="Calisto MT"/>
              </a:rPr>
              <a:t>In counseling supervision c</a:t>
            </a:r>
            <a:r>
              <a:rPr lang="en-US" sz="2800" b="1" spc="-10" dirty="0">
                <a:solidFill>
                  <a:srgbClr val="404040"/>
                </a:solidFill>
                <a:latin typeface="Cambria" panose="02040503050406030204" pitchFamily="18" charset="0"/>
                <a:ea typeface="Cambria" panose="02040503050406030204" pitchFamily="18" charset="0"/>
                <a:cs typeface="Calisto MT"/>
              </a:rPr>
              <a:t>ultural</a:t>
            </a:r>
            <a:r>
              <a:rPr lang="en-US" sz="2800" b="1" spc="-5" dirty="0">
                <a:solidFill>
                  <a:srgbClr val="404040"/>
                </a:solidFill>
                <a:latin typeface="Cambria" panose="02040503050406030204" pitchFamily="18" charset="0"/>
                <a:ea typeface="Cambria" panose="02040503050406030204" pitchFamily="18" charset="0"/>
                <a:cs typeface="Calisto MT"/>
              </a:rPr>
              <a:t> c</a:t>
            </a:r>
            <a:r>
              <a:rPr lang="en-US" sz="2800" b="1" dirty="0">
                <a:solidFill>
                  <a:srgbClr val="404040"/>
                </a:solidFill>
                <a:latin typeface="Cambria" panose="02040503050406030204" pitchFamily="18" charset="0"/>
                <a:ea typeface="Cambria" panose="02040503050406030204" pitchFamily="18" charset="0"/>
                <a:cs typeface="Calisto MT"/>
              </a:rPr>
              <a:t>om</a:t>
            </a:r>
            <a:r>
              <a:rPr lang="en-US" sz="2800" b="1" spc="-15" dirty="0">
                <a:solidFill>
                  <a:srgbClr val="404040"/>
                </a:solidFill>
                <a:latin typeface="Cambria" panose="02040503050406030204" pitchFamily="18" charset="0"/>
                <a:ea typeface="Cambria" panose="02040503050406030204" pitchFamily="18" charset="0"/>
                <a:cs typeface="Calisto MT"/>
              </a:rPr>
              <a:t>peten</a:t>
            </a:r>
            <a:r>
              <a:rPr lang="en-US" sz="2800" b="1" spc="-5" dirty="0">
                <a:solidFill>
                  <a:srgbClr val="404040"/>
                </a:solidFill>
                <a:latin typeface="Cambria" panose="02040503050406030204" pitchFamily="18" charset="0"/>
                <a:ea typeface="Cambria" panose="02040503050406030204" pitchFamily="18" charset="0"/>
                <a:cs typeface="Calisto MT"/>
              </a:rPr>
              <a:t>c</a:t>
            </a:r>
            <a:r>
              <a:rPr lang="en-US" sz="2800" b="1" dirty="0">
                <a:solidFill>
                  <a:srgbClr val="404040"/>
                </a:solidFill>
                <a:latin typeface="Cambria" panose="02040503050406030204" pitchFamily="18" charset="0"/>
                <a:ea typeface="Cambria" panose="02040503050406030204" pitchFamily="18" charset="0"/>
                <a:cs typeface="Calisto MT"/>
              </a:rPr>
              <a:t>e</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in</a:t>
            </a:r>
            <a:r>
              <a:rPr lang="en-US" sz="2800" b="1" spc="-5" dirty="0">
                <a:solidFill>
                  <a:srgbClr val="404040"/>
                </a:solidFill>
                <a:latin typeface="Cambria" panose="02040503050406030204" pitchFamily="18" charset="0"/>
                <a:ea typeface="Cambria" panose="02040503050406030204" pitchFamily="18" charset="0"/>
                <a:cs typeface="Calisto MT"/>
              </a:rPr>
              <a:t>c</a:t>
            </a:r>
            <a:r>
              <a:rPr lang="en-US" sz="2800" b="1" spc="-10" dirty="0">
                <a:solidFill>
                  <a:srgbClr val="404040"/>
                </a:solidFill>
                <a:latin typeface="Cambria" panose="02040503050406030204" pitchFamily="18" charset="0"/>
                <a:ea typeface="Cambria" panose="02040503050406030204" pitchFamily="18" charset="0"/>
                <a:cs typeface="Calisto MT"/>
              </a:rPr>
              <a:t>ludes self-</a:t>
            </a:r>
            <a:r>
              <a:rPr lang="en-US" sz="2800" b="1" spc="-95" dirty="0">
                <a:solidFill>
                  <a:srgbClr val="404040"/>
                </a:solidFill>
                <a:latin typeface="Cambria" panose="02040503050406030204" pitchFamily="18" charset="0"/>
                <a:ea typeface="Cambria" panose="02040503050406030204" pitchFamily="18" charset="0"/>
                <a:cs typeface="Calisto MT"/>
              </a:rPr>
              <a:t>a</a:t>
            </a:r>
            <a:r>
              <a:rPr lang="en-US" sz="2800" b="1" spc="-70" dirty="0">
                <a:solidFill>
                  <a:srgbClr val="404040"/>
                </a:solidFill>
                <a:latin typeface="Cambria" panose="02040503050406030204" pitchFamily="18" charset="0"/>
                <a:ea typeface="Cambria" panose="02040503050406030204" pitchFamily="18" charset="0"/>
                <a:cs typeface="Calisto MT"/>
              </a:rPr>
              <a:t>w</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0" dirty="0">
                <a:solidFill>
                  <a:srgbClr val="404040"/>
                </a:solidFill>
                <a:latin typeface="Cambria" panose="02040503050406030204" pitchFamily="18" charset="0"/>
                <a:ea typeface="Cambria" panose="02040503050406030204" pitchFamily="18" charset="0"/>
                <a:cs typeface="Calisto MT"/>
              </a:rPr>
              <a:t>reness</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of</a:t>
            </a:r>
            <a:r>
              <a:rPr lang="en-US" sz="2800" b="1" spc="235" dirty="0">
                <a:solidFill>
                  <a:srgbClr val="404040"/>
                </a:solidFill>
                <a:latin typeface="Cambria" panose="02040503050406030204" pitchFamily="18" charset="0"/>
                <a:ea typeface="Cambria" panose="02040503050406030204" pitchFamily="18" charset="0"/>
                <a:cs typeface="Calisto MT"/>
              </a:rPr>
              <a:t> </a:t>
            </a:r>
            <a:r>
              <a:rPr lang="en-US" sz="2800" b="1" spc="-65" dirty="0">
                <a:solidFill>
                  <a:srgbClr val="404040"/>
                </a:solidFill>
                <a:latin typeface="Cambria" panose="02040503050406030204" pitchFamily="18" charset="0"/>
                <a:ea typeface="Cambria" panose="02040503050406030204" pitchFamily="18" charset="0"/>
                <a:cs typeface="Calisto MT"/>
              </a:rPr>
              <a:t>v</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0" dirty="0">
                <a:solidFill>
                  <a:srgbClr val="404040"/>
                </a:solidFill>
                <a:latin typeface="Cambria" panose="02040503050406030204" pitchFamily="18" charset="0"/>
                <a:ea typeface="Cambria" panose="02040503050406030204" pitchFamily="18" charset="0"/>
                <a:cs typeface="Calisto MT"/>
              </a:rPr>
              <a:t>lue</a:t>
            </a:r>
            <a:r>
              <a:rPr lang="en-US" sz="2800" b="1" spc="-90" dirty="0">
                <a:solidFill>
                  <a:srgbClr val="404040"/>
                </a:solidFill>
                <a:latin typeface="Cambria" panose="02040503050406030204" pitchFamily="18" charset="0"/>
                <a:ea typeface="Cambria" panose="02040503050406030204" pitchFamily="18" charset="0"/>
                <a:cs typeface="Calisto MT"/>
              </a:rPr>
              <a:t>s</a:t>
            </a:r>
            <a:r>
              <a:rPr lang="en-US" sz="2800" b="1" spc="-10" dirty="0">
                <a:solidFill>
                  <a:srgbClr val="404040"/>
                </a:solidFill>
                <a:latin typeface="Cambria" panose="02040503050406030204" pitchFamily="18" charset="0"/>
                <a:ea typeface="Cambria" panose="02040503050406030204" pitchFamily="18" charset="0"/>
                <a:cs typeface="Calisto MT"/>
              </a:rPr>
              <a:t>,</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bi</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0" dirty="0">
                <a:solidFill>
                  <a:srgbClr val="404040"/>
                </a:solidFill>
                <a:latin typeface="Cambria" panose="02040503050406030204" pitchFamily="18" charset="0"/>
                <a:ea typeface="Cambria" panose="02040503050406030204" pitchFamily="18" charset="0"/>
                <a:cs typeface="Calisto MT"/>
              </a:rPr>
              <a:t>ses</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5" dirty="0">
                <a:solidFill>
                  <a:srgbClr val="404040"/>
                </a:solidFill>
                <a:latin typeface="Cambria" panose="02040503050406030204" pitchFamily="18" charset="0"/>
                <a:ea typeface="Cambria" panose="02040503050406030204" pitchFamily="18" charset="0"/>
                <a:cs typeface="Calisto MT"/>
              </a:rPr>
              <a:t>nd</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beliefs</a:t>
            </a:r>
            <a:r>
              <a:rPr lang="en-US" sz="2800" b="1" dirty="0">
                <a:latin typeface="Cambria" panose="02040503050406030204" pitchFamily="18" charset="0"/>
                <a:ea typeface="Cambria" panose="02040503050406030204" pitchFamily="18" charset="0"/>
                <a:cs typeface="Calisto MT"/>
              </a:rPr>
              <a:t> </a:t>
            </a:r>
            <a:r>
              <a:rPr lang="en-US" sz="2800" b="1" dirty="0">
                <a:solidFill>
                  <a:srgbClr val="404040"/>
                </a:solidFill>
                <a:latin typeface="Cambria" panose="02040503050406030204" pitchFamily="18" charset="0"/>
                <a:ea typeface="Cambria" panose="02040503050406030204" pitchFamily="18" charset="0"/>
                <a:cs typeface="Calisto MT"/>
              </a:rPr>
              <a:t>and forcing  the supervisees views on the c</a:t>
            </a:r>
            <a:r>
              <a:rPr lang="en-US" sz="2800" b="1" spc="-10" dirty="0">
                <a:solidFill>
                  <a:srgbClr val="404040"/>
                </a:solidFill>
                <a:latin typeface="Cambria" panose="02040503050406030204" pitchFamily="18" charset="0"/>
                <a:ea typeface="Cambria" panose="02040503050406030204" pitchFamily="18" charset="0"/>
                <a:cs typeface="Calisto MT"/>
              </a:rPr>
              <a:t>lients.</a:t>
            </a:r>
          </a:p>
          <a:p>
            <a:pPr marL="457200" indent="-457200">
              <a:buFont typeface="+mj-lt"/>
              <a:buAutoNum type="alphaUcPeriod"/>
            </a:pPr>
            <a:r>
              <a:rPr lang="en-US" sz="2600" spc="-10" dirty="0">
                <a:solidFill>
                  <a:srgbClr val="404040"/>
                </a:solidFill>
                <a:latin typeface="Cambria" panose="02040503050406030204" pitchFamily="18" charset="0"/>
                <a:ea typeface="Cambria" panose="02040503050406030204" pitchFamily="18" charset="0"/>
                <a:cs typeface="Calisto MT"/>
              </a:rPr>
              <a:t>True</a:t>
            </a:r>
          </a:p>
          <a:p>
            <a:pPr marL="0" indent="0">
              <a:buNone/>
            </a:pPr>
            <a:endParaRPr lang="en-US" sz="1300" spc="-10" dirty="0">
              <a:solidFill>
                <a:srgbClr val="404040"/>
              </a:solidFill>
              <a:latin typeface="Cambria" panose="02040503050406030204" pitchFamily="18" charset="0"/>
              <a:ea typeface="Cambria" panose="02040503050406030204" pitchFamily="18" charset="0"/>
              <a:cs typeface="Calisto MT"/>
            </a:endParaRPr>
          </a:p>
          <a:p>
            <a:pPr marL="514350" indent="-514350">
              <a:buFont typeface="+mj-lt"/>
              <a:buAutoNum type="alphaUcPeriod" startAt="2"/>
            </a:pPr>
            <a:r>
              <a:rPr lang="en-US" sz="2600" spc="-10" dirty="0">
                <a:solidFill>
                  <a:srgbClr val="404040"/>
                </a:solidFill>
                <a:latin typeface="Cambria" panose="02040503050406030204" pitchFamily="18" charset="0"/>
                <a:ea typeface="Cambria" panose="02040503050406030204" pitchFamily="18" charset="0"/>
                <a:cs typeface="Calisto MT"/>
              </a:rPr>
              <a:t>False</a:t>
            </a:r>
          </a:p>
          <a:p>
            <a:pPr marL="457200" indent="-457200">
              <a:buFont typeface="+mj-lt"/>
              <a:buAutoNum type="alphaUcPeriod" startAt="2"/>
            </a:pPr>
            <a:endParaRPr lang="en-US" sz="2400" spc="-10" dirty="0">
              <a:solidFill>
                <a:srgbClr val="404040"/>
              </a:solidFill>
              <a:latin typeface="Cambria" panose="02040503050406030204" pitchFamily="18" charset="0"/>
              <a:ea typeface="Cambria" panose="02040503050406030204" pitchFamily="18" charset="0"/>
              <a:cs typeface="Calisto MT"/>
            </a:endParaRPr>
          </a:p>
          <a:p>
            <a:pPr marL="457200" indent="-457200">
              <a:buFont typeface="+mj-lt"/>
              <a:buAutoNum type="alphaUcPeriod" startAt="2"/>
            </a:pPr>
            <a:endParaRPr lang="en-US" sz="2400" spc="-10" dirty="0">
              <a:solidFill>
                <a:srgbClr val="404040"/>
              </a:solidFill>
              <a:latin typeface="Cambria" panose="02040503050406030204" pitchFamily="18" charset="0"/>
              <a:ea typeface="Cambria" panose="02040503050406030204" pitchFamily="18" charset="0"/>
              <a:cs typeface="Calisto MT"/>
            </a:endParaRPr>
          </a:p>
          <a:p>
            <a:pPr marL="0" indent="0">
              <a:buNone/>
            </a:pPr>
            <a:r>
              <a:rPr lang="en-US" sz="3000" spc="-10" dirty="0">
                <a:solidFill>
                  <a:srgbClr val="FF0000"/>
                </a:solidFill>
                <a:latin typeface="Cambria" panose="02040503050406030204" pitchFamily="18" charset="0"/>
                <a:ea typeface="Cambria" panose="02040503050406030204" pitchFamily="18" charset="0"/>
                <a:cs typeface="Calisto MT"/>
              </a:rPr>
              <a:t>Correct answer:  B</a:t>
            </a:r>
            <a:endParaRPr lang="en-US" sz="3000" dirty="0">
              <a:solidFill>
                <a:srgbClr val="FF0000"/>
              </a:solidFill>
              <a:latin typeface="Cambria" panose="02040503050406030204" pitchFamily="18" charset="0"/>
              <a:ea typeface="Cambria" panose="02040503050406030204" pitchFamily="18" charset="0"/>
              <a:cs typeface="Calisto MT"/>
            </a:endParaRPr>
          </a:p>
          <a:p>
            <a:pPr marL="0" indent="0">
              <a:buNone/>
            </a:pPr>
            <a:endParaRPr lang="en-US" sz="2400" spc="-10" dirty="0">
              <a:solidFill>
                <a:srgbClr val="404040"/>
              </a:solidFill>
              <a:latin typeface="Cambria" panose="02040503050406030204" pitchFamily="18" charset="0"/>
              <a:ea typeface="Cambria" panose="02040503050406030204" pitchFamily="18" charset="0"/>
              <a:cs typeface="Calisto MT"/>
            </a:endParaRPr>
          </a:p>
          <a:p>
            <a:pPr marL="0" indent="0">
              <a:buNone/>
            </a:pPr>
            <a:endParaRPr lang="en-US" dirty="0"/>
          </a:p>
        </p:txBody>
      </p:sp>
    </p:spTree>
    <p:extLst>
      <p:ext uri="{BB962C8B-B14F-4D97-AF65-F5344CB8AC3E}">
        <p14:creationId xmlns:p14="http://schemas.microsoft.com/office/powerpoint/2010/main" val="188784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02D8-4636-6117-C331-3775AD60DB8D}"/>
              </a:ext>
            </a:extLst>
          </p:cNvPr>
          <p:cNvSpPr>
            <a:spLocks noGrp="1"/>
          </p:cNvSpPr>
          <p:nvPr>
            <p:ph type="title"/>
          </p:nvPr>
        </p:nvSpPr>
        <p:spPr/>
        <p:txBody>
          <a:bodyPr/>
          <a:lstStyle/>
          <a:p>
            <a:r>
              <a:rPr lang="en-US" b="1" dirty="0">
                <a:solidFill>
                  <a:schemeClr val="tx2"/>
                </a:solidFill>
              </a:rPr>
              <a:t>Certification Slide</a:t>
            </a:r>
          </a:p>
        </p:txBody>
      </p:sp>
      <p:sp>
        <p:nvSpPr>
          <p:cNvPr id="3" name="Content Placeholder 2">
            <a:extLst>
              <a:ext uri="{FF2B5EF4-FFF2-40B4-BE49-F238E27FC236}">
                <a16:creationId xmlns:a16="http://schemas.microsoft.com/office/drawing/2014/main" id="{4A02CF62-D663-3A67-BE1B-B6C222F32293}"/>
              </a:ext>
            </a:extLst>
          </p:cNvPr>
          <p:cNvSpPr>
            <a:spLocks noGrp="1"/>
          </p:cNvSpPr>
          <p:nvPr>
            <p:ph idx="1"/>
          </p:nvPr>
        </p:nvSpPr>
        <p:spPr>
          <a:xfrm>
            <a:off x="1066800" y="2822154"/>
            <a:ext cx="8077200" cy="3904330"/>
          </a:xfrm>
        </p:spPr>
        <p:txBody>
          <a:bodyPr/>
          <a:lstStyle/>
          <a:p>
            <a:pPr marL="0" indent="0">
              <a:buNone/>
            </a:pPr>
            <a:r>
              <a:rPr lang="en-US" dirty="0"/>
              <a:t>				</a:t>
            </a:r>
            <a:r>
              <a:rPr lang="en-US" sz="3200" dirty="0">
                <a:solidFill>
                  <a:schemeClr val="bg2">
                    <a:lumMod val="10000"/>
                  </a:schemeClr>
                </a:solidFill>
                <a:latin typeface="Cambria" panose="02040503050406030204" pitchFamily="18" charset="0"/>
                <a:ea typeface="Cambria" panose="02040503050406030204" pitchFamily="18" charset="0"/>
              </a:rPr>
              <a:t>Instructions:</a:t>
            </a:r>
          </a:p>
          <a:p>
            <a:pPr marL="0" indent="0">
              <a:buNone/>
            </a:pPr>
            <a:r>
              <a:rPr lang="en-US" sz="3200" dirty="0">
                <a:solidFill>
                  <a:schemeClr val="bg2">
                    <a:lumMod val="10000"/>
                  </a:schemeClr>
                </a:solidFill>
                <a:latin typeface="Cambria" panose="02040503050406030204" pitchFamily="18" charset="0"/>
                <a:ea typeface="Cambria" panose="02040503050406030204" pitchFamily="18" charset="0"/>
              </a:rPr>
              <a:t>Add your name on the certificate line and print as proof of course completion. </a:t>
            </a:r>
          </a:p>
          <a:p>
            <a:pPr marL="0" indent="0">
              <a:buNone/>
            </a:pPr>
            <a:r>
              <a:rPr lang="en-US" sz="3200" dirty="0">
                <a:solidFill>
                  <a:schemeClr val="bg2">
                    <a:lumMod val="10000"/>
                  </a:schemeClr>
                </a:solidFill>
                <a:latin typeface="Cambria" panose="02040503050406030204" pitchFamily="18" charset="0"/>
                <a:ea typeface="Cambria" panose="02040503050406030204" pitchFamily="18" charset="0"/>
              </a:rPr>
              <a:t>Email a copy of the certification back to Dr. Kerns at </a:t>
            </a:r>
            <a:r>
              <a:rPr lang="en-US" sz="3200" dirty="0">
                <a:solidFill>
                  <a:schemeClr val="bg2">
                    <a:lumMod val="10000"/>
                  </a:schemeClr>
                </a:solidFill>
                <a:latin typeface="Cambria" panose="02040503050406030204" pitchFamily="18" charset="0"/>
                <a:ea typeface="Cambria" panose="02040503050406030204" pitchFamily="18" charset="0"/>
                <a:hlinkClick r:id="rId2"/>
              </a:rPr>
              <a:t>kmkerns@nsu.edu</a:t>
            </a:r>
            <a:r>
              <a:rPr lang="en-US" sz="3200" dirty="0">
                <a:solidFill>
                  <a:schemeClr val="bg2">
                    <a:lumMod val="10000"/>
                  </a:schemeClr>
                </a:solidFill>
                <a:latin typeface="Cambria" panose="02040503050406030204" pitchFamily="18" charset="0"/>
                <a:ea typeface="Cambria" panose="02040503050406030204" pitchFamily="18" charset="0"/>
              </a:rPr>
              <a:t> to be added to the counseling site’s Memorandum of Agreement folder.</a:t>
            </a:r>
          </a:p>
        </p:txBody>
      </p:sp>
    </p:spTree>
    <p:extLst>
      <p:ext uri="{BB962C8B-B14F-4D97-AF65-F5344CB8AC3E}">
        <p14:creationId xmlns:p14="http://schemas.microsoft.com/office/powerpoint/2010/main" val="1340970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E17E-3C58-3D3C-4AEE-1C4D084214FB}"/>
              </a:ext>
            </a:extLst>
          </p:cNvPr>
          <p:cNvSpPr>
            <a:spLocks noGrp="1"/>
          </p:cNvSpPr>
          <p:nvPr>
            <p:ph type="title"/>
          </p:nvPr>
        </p:nvSpPr>
        <p:spPr/>
        <p:txBody>
          <a:bodyPr/>
          <a:lstStyle/>
          <a:p>
            <a:r>
              <a:rPr lang="en-US" b="1" dirty="0">
                <a:solidFill>
                  <a:schemeClr val="tx2"/>
                </a:solidFill>
              </a:rPr>
              <a:t>Evaluation</a:t>
            </a:r>
            <a:endParaRPr lang="en-US" dirty="0">
              <a:solidFill>
                <a:schemeClr val="tx2"/>
              </a:solidFill>
            </a:endParaRPr>
          </a:p>
        </p:txBody>
      </p:sp>
      <p:sp>
        <p:nvSpPr>
          <p:cNvPr id="3" name="Content Placeholder 2">
            <a:extLst>
              <a:ext uri="{FF2B5EF4-FFF2-40B4-BE49-F238E27FC236}">
                <a16:creationId xmlns:a16="http://schemas.microsoft.com/office/drawing/2014/main" id="{44F63C52-4391-7510-A670-21D6409D48A4}"/>
              </a:ext>
            </a:extLst>
          </p:cNvPr>
          <p:cNvSpPr>
            <a:spLocks noGrp="1"/>
          </p:cNvSpPr>
          <p:nvPr>
            <p:ph idx="1"/>
          </p:nvPr>
        </p:nvSpPr>
        <p:spPr>
          <a:xfrm>
            <a:off x="685800" y="2667000"/>
            <a:ext cx="8382000" cy="4267200"/>
          </a:xfrm>
        </p:spPr>
        <p:txBody>
          <a:bodyPr>
            <a:normAutofit/>
          </a:bodyPr>
          <a:lstStyle/>
          <a:p>
            <a:pPr marL="0" indent="0">
              <a:buNone/>
            </a:pPr>
            <a:endParaRPr lang="en-US" dirty="0">
              <a:solidFill>
                <a:srgbClr val="404040"/>
              </a:solidFill>
            </a:endParaRPr>
          </a:p>
          <a:p>
            <a:pPr marL="0" indent="0">
              <a:buNone/>
            </a:pPr>
            <a:r>
              <a:rPr lang="en-US" dirty="0">
                <a:solidFill>
                  <a:srgbClr val="404040"/>
                </a:solidFill>
              </a:rPr>
              <a:t>Please use the link below to complete the training evaluation form. If you have any questions or issues, please email </a:t>
            </a:r>
            <a:r>
              <a:rPr lang="en-US" dirty="0">
                <a:solidFill>
                  <a:srgbClr val="404040"/>
                </a:solidFill>
                <a:hlinkClick r:id="rId2"/>
              </a:rPr>
              <a:t>sesl2@nsu.edu</a:t>
            </a:r>
            <a:r>
              <a:rPr lang="en-US" dirty="0">
                <a:solidFill>
                  <a:srgbClr val="404040"/>
                </a:solidFill>
              </a:rPr>
              <a:t>.</a:t>
            </a:r>
          </a:p>
          <a:p>
            <a:pPr marL="0" indent="0">
              <a:buNone/>
            </a:pPr>
            <a:r>
              <a:rPr lang="en-US" dirty="0">
                <a:solidFill>
                  <a:srgbClr val="404040"/>
                </a:solidFill>
                <a:hlinkClick r:id="rId3"/>
              </a:rPr>
              <a:t>https://forms.office.com/Pages/ResponsePage.aspx?id=XSuPhKnBxUeoJW4zH7LkESAFUMpJb6ZIs58QAHof1mNURTYwRFY5MUdaMkdDSzRSRlpEOEZYU1FBWC4u</a:t>
            </a:r>
            <a:endParaRPr lang="en-US" dirty="0">
              <a:solidFill>
                <a:srgbClr val="404040"/>
              </a:solidFill>
            </a:endParaRPr>
          </a:p>
          <a:p>
            <a:pPr marL="0" indent="0">
              <a:buNone/>
            </a:pPr>
            <a:endParaRPr lang="en-US" dirty="0">
              <a:solidFill>
                <a:srgbClr val="404040"/>
              </a:solidFill>
            </a:endParaRPr>
          </a:p>
        </p:txBody>
      </p:sp>
    </p:spTree>
    <p:extLst>
      <p:ext uri="{BB962C8B-B14F-4D97-AF65-F5344CB8AC3E}">
        <p14:creationId xmlns:p14="http://schemas.microsoft.com/office/powerpoint/2010/main" val="2405552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8BC40-CF4C-06CF-A265-17EF37E3E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82D94-CB24-A0C9-D1F1-32996C307C01}"/>
              </a:ext>
            </a:extLst>
          </p:cNvPr>
          <p:cNvSpPr>
            <a:spLocks noGrp="1"/>
          </p:cNvSpPr>
          <p:nvPr>
            <p:ph type="title"/>
          </p:nvPr>
        </p:nvSpPr>
        <p:spPr/>
        <p:txBody>
          <a:bodyPr/>
          <a:lstStyle/>
          <a:p>
            <a:r>
              <a:rPr lang="en-US" b="1" dirty="0">
                <a:solidFill>
                  <a:schemeClr val="tx2"/>
                </a:solidFill>
              </a:rPr>
              <a:t>Thank You </a:t>
            </a:r>
            <a:endParaRPr lang="en-US" dirty="0">
              <a:solidFill>
                <a:schemeClr val="tx2"/>
              </a:solidFill>
            </a:endParaRPr>
          </a:p>
        </p:txBody>
      </p:sp>
      <p:sp>
        <p:nvSpPr>
          <p:cNvPr id="3" name="Content Placeholder 2">
            <a:extLst>
              <a:ext uri="{FF2B5EF4-FFF2-40B4-BE49-F238E27FC236}">
                <a16:creationId xmlns:a16="http://schemas.microsoft.com/office/drawing/2014/main" id="{FA781C4C-F985-3355-AD76-F42F3122405A}"/>
              </a:ext>
            </a:extLst>
          </p:cNvPr>
          <p:cNvSpPr>
            <a:spLocks noGrp="1"/>
          </p:cNvSpPr>
          <p:nvPr>
            <p:ph idx="1"/>
          </p:nvPr>
        </p:nvSpPr>
        <p:spPr>
          <a:xfrm>
            <a:off x="990600" y="2743200"/>
            <a:ext cx="8382000" cy="4267200"/>
          </a:xfrm>
        </p:spPr>
        <p:txBody>
          <a:bodyPr>
            <a:normAutofit/>
          </a:bodyPr>
          <a:lstStyle/>
          <a:p>
            <a:pPr marL="0" indent="0">
              <a:buNone/>
            </a:pPr>
            <a:r>
              <a:rPr lang="en-US" dirty="0">
                <a:solidFill>
                  <a:srgbClr val="404040"/>
                </a:solidFill>
              </a:rPr>
              <a:t>Thank you for participating in the NSU Site Supervisor training.</a:t>
            </a:r>
          </a:p>
          <a:p>
            <a:pPr marL="0" indent="0">
              <a:buNone/>
            </a:pPr>
            <a:r>
              <a:rPr lang="en-US" dirty="0">
                <a:solidFill>
                  <a:srgbClr val="404040"/>
                </a:solidFill>
              </a:rPr>
              <a:t>Further question please contact the program coordinator or department chair at SESL Department 757.823.2926</a:t>
            </a:r>
          </a:p>
          <a:p>
            <a:pPr marL="0" indent="0">
              <a:buNone/>
            </a:pPr>
            <a:r>
              <a:rPr lang="en-US" dirty="0">
                <a:solidFill>
                  <a:srgbClr val="404040"/>
                </a:solidFill>
              </a:rPr>
              <a:t>Dr. Byrd, SESL Department Chair</a:t>
            </a:r>
          </a:p>
          <a:p>
            <a:pPr marL="0" indent="0">
              <a:buNone/>
            </a:pPr>
            <a:r>
              <a:rPr lang="en-US" dirty="0">
                <a:hlinkClick r:id="rId2"/>
              </a:rPr>
              <a:t>mobyrd@nsu.edu</a:t>
            </a:r>
            <a:r>
              <a:rPr lang="en-US" dirty="0"/>
              <a:t> </a:t>
            </a:r>
          </a:p>
          <a:p>
            <a:pPr marL="0" indent="0">
              <a:buNone/>
            </a:pPr>
            <a:r>
              <a:rPr lang="en-US" dirty="0">
                <a:solidFill>
                  <a:srgbClr val="404040"/>
                </a:solidFill>
              </a:rPr>
              <a:t>Dr. Kerns, SESL Graduate Program Coordinator</a:t>
            </a:r>
            <a:endParaRPr lang="en-US" dirty="0">
              <a:solidFill>
                <a:srgbClr val="404040"/>
              </a:solidFill>
              <a:hlinkClick r:id="rId3">
                <a:extLst>
                  <a:ext uri="{A12FA001-AC4F-418D-AE19-62706E023703}">
                    <ahyp:hlinkClr xmlns:ahyp="http://schemas.microsoft.com/office/drawing/2018/hyperlinkcolor" val="tx"/>
                  </a:ext>
                </a:extLst>
              </a:hlinkClick>
            </a:endParaRPr>
          </a:p>
          <a:p>
            <a:pPr marL="0" indent="0">
              <a:buNone/>
            </a:pPr>
            <a:r>
              <a:rPr lang="en-US" dirty="0">
                <a:solidFill>
                  <a:srgbClr val="0563C1"/>
                </a:solidFill>
                <a:hlinkClick r:id="rId3">
                  <a:extLst>
                    <a:ext uri="{A12FA001-AC4F-418D-AE19-62706E023703}">
                      <ahyp:hlinkClr xmlns:ahyp="http://schemas.microsoft.com/office/drawing/2018/hyperlinkcolor" val="tx"/>
                    </a:ext>
                  </a:extLst>
                </a:hlinkClick>
              </a:rPr>
              <a:t>kmkerns@nsu.edu</a:t>
            </a:r>
            <a:r>
              <a:rPr lang="en-US" dirty="0"/>
              <a:t> </a:t>
            </a:r>
          </a:p>
        </p:txBody>
      </p:sp>
    </p:spTree>
    <p:extLst>
      <p:ext uri="{BB962C8B-B14F-4D97-AF65-F5344CB8AC3E}">
        <p14:creationId xmlns:p14="http://schemas.microsoft.com/office/powerpoint/2010/main" val="1781413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524107"/>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477982" y="883068"/>
            <a:ext cx="8867187" cy="982243"/>
          </a:xfrm>
          <a:prstGeom prst="rect">
            <a:avLst/>
          </a:prstGeom>
        </p:spPr>
        <p:txBody>
          <a:bodyPr vert="horz" wrap="square" lIns="0" tIns="302184" rIns="0" bIns="0" rtlCol="0">
            <a:spAutoFit/>
          </a:bodyPr>
          <a:lstStyle/>
          <a:p>
            <a:pPr>
              <a:lnSpc>
                <a:spcPct val="100000"/>
              </a:lnSpc>
            </a:pPr>
            <a:r>
              <a:rPr lang="en-US" sz="4200" b="1" spc="-140" dirty="0">
                <a:solidFill>
                  <a:schemeClr val="tx2"/>
                </a:solidFill>
              </a:rPr>
              <a:t>R</a:t>
            </a:r>
            <a:r>
              <a:rPr lang="en-US" sz="4200" b="1" spc="-25" dirty="0">
                <a:solidFill>
                  <a:schemeClr val="tx2"/>
                </a:solidFill>
              </a:rPr>
              <a:t>eferen</a:t>
            </a:r>
            <a:r>
              <a:rPr lang="en-US" sz="4200" b="1" spc="-5" dirty="0">
                <a:solidFill>
                  <a:schemeClr val="tx2"/>
                </a:solidFill>
              </a:rPr>
              <a:t>c</a:t>
            </a:r>
            <a:r>
              <a:rPr lang="en-US" sz="4200" b="1" spc="-25" dirty="0">
                <a:solidFill>
                  <a:schemeClr val="tx2"/>
                </a:solidFill>
              </a:rPr>
              <a:t>es</a:t>
            </a:r>
          </a:p>
        </p:txBody>
      </p:sp>
      <p:sp>
        <p:nvSpPr>
          <p:cNvPr id="9" name="object 9"/>
          <p:cNvSpPr txBox="1">
            <a:spLocks noGrp="1"/>
          </p:cNvSpPr>
          <p:nvPr>
            <p:ph idx="1"/>
          </p:nvPr>
        </p:nvSpPr>
        <p:spPr>
          <a:xfrm>
            <a:off x="721869" y="2124042"/>
            <a:ext cx="8858547" cy="4754919"/>
          </a:xfrm>
          <a:prstGeom prst="rect">
            <a:avLst/>
          </a:prstGeom>
        </p:spPr>
        <p:txBody>
          <a:bodyPr vert="horz" wrap="square" lIns="0" tIns="40413" rIns="0" bIns="0" rtlCol="0">
            <a:spAutoFit/>
          </a:bodyPr>
          <a:lstStyle/>
          <a:p>
            <a:pPr marL="0" indent="0">
              <a:buNone/>
            </a:pPr>
            <a:r>
              <a:rPr lang="en-US" sz="2000" spc="-10" dirty="0">
                <a:solidFill>
                  <a:srgbClr val="404040"/>
                </a:solidFill>
                <a:latin typeface="Cambria" panose="02040503050406030204" pitchFamily="18" charset="0"/>
                <a:ea typeface="Cambria" panose="02040503050406030204" pitchFamily="18" charset="0"/>
              </a:rPr>
              <a:t>American Counseling Association (2014) Code of Ethics </a:t>
            </a:r>
            <a:r>
              <a:rPr lang="en-US" sz="2000" spc="-10" dirty="0">
                <a:latin typeface="Cambria" panose="02040503050406030204" pitchFamily="18" charset="0"/>
                <a:ea typeface="Cambria" panose="02040503050406030204" pitchFamily="18" charset="0"/>
                <a:hlinkClick r:id="rId4"/>
              </a:rPr>
              <a:t>https://www.counseling.org/resources/aca-code-of-ethics.pdf</a:t>
            </a:r>
            <a:endParaRPr lang="en-US" sz="2000" spc="-10" dirty="0">
              <a:latin typeface="Cambria" panose="02040503050406030204" pitchFamily="18" charset="0"/>
              <a:ea typeface="Cambria" panose="02040503050406030204" pitchFamily="18" charset="0"/>
            </a:endParaRPr>
          </a:p>
          <a:p>
            <a:pPr marL="0" indent="0">
              <a:buNone/>
            </a:pPr>
            <a:r>
              <a:rPr lang="en-US" sz="2000" spc="-10" dirty="0" err="1">
                <a:solidFill>
                  <a:srgbClr val="404040"/>
                </a:solidFill>
                <a:latin typeface="Cambria" panose="02040503050406030204" pitchFamily="18" charset="0"/>
                <a:ea typeface="Cambria" panose="02040503050406030204" pitchFamily="18" charset="0"/>
              </a:rPr>
              <a:t>Anc</a:t>
            </a:r>
            <a:r>
              <a:rPr lang="en-US" sz="2000" spc="-5" dirty="0" err="1">
                <a:solidFill>
                  <a:srgbClr val="404040"/>
                </a:solidFill>
                <a:latin typeface="Cambria" panose="02040503050406030204" pitchFamily="18" charset="0"/>
                <a:ea typeface="Cambria" panose="02040503050406030204" pitchFamily="18" charset="0"/>
              </a:rPr>
              <a:t>i</a:t>
            </a:r>
            <a:r>
              <a:rPr lang="en-US" sz="2000" spc="-45" dirty="0" err="1">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 R</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10" dirty="0" err="1">
                <a:solidFill>
                  <a:srgbClr val="404040"/>
                </a:solidFill>
                <a:latin typeface="Cambria" panose="02040503050406030204" pitchFamily="18" charset="0"/>
                <a:ea typeface="Cambria" panose="02040503050406030204" pitchFamily="18" charset="0"/>
              </a:rPr>
              <a:t>L</a:t>
            </a:r>
            <a:r>
              <a:rPr lang="en-US" sz="2000" dirty="0" err="1">
                <a:solidFill>
                  <a:srgbClr val="404040"/>
                </a:solidFill>
                <a:latin typeface="Cambria" panose="02040503050406030204" pitchFamily="18" charset="0"/>
                <a:ea typeface="Cambria" panose="02040503050406030204" pitchFamily="18" charset="0"/>
              </a:rPr>
              <a:t>ada</a:t>
            </a:r>
            <a:r>
              <a:rPr lang="en-US" sz="2000" spc="-10" dirty="0" err="1">
                <a:solidFill>
                  <a:srgbClr val="404040"/>
                </a:solidFill>
                <a:latin typeface="Cambria" panose="02040503050406030204" pitchFamily="18" charset="0"/>
                <a:ea typeface="Cambria" panose="02040503050406030204" pitchFamily="18" charset="0"/>
              </a:rPr>
              <a:t>n</a:t>
            </a:r>
            <a:r>
              <a:rPr lang="en-US" sz="2000" spc="-125" dirty="0" err="1">
                <a:solidFill>
                  <a:srgbClr val="404040"/>
                </a:solidFill>
                <a:latin typeface="Cambria" panose="02040503050406030204" pitchFamily="18" charset="0"/>
                <a:ea typeface="Cambria" panose="02040503050406030204" pitchFamily="18" charset="0"/>
              </a:rPr>
              <a:t>y</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85" dirty="0">
                <a:solidFill>
                  <a:srgbClr val="404040"/>
                </a:solidFill>
                <a:latin typeface="Cambria" panose="02040503050406030204" pitchFamily="18" charset="0"/>
                <a:ea typeface="Cambria" panose="02040503050406030204" pitchFamily="18" charset="0"/>
              </a:rPr>
              <a:t>N</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2001</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 </a:t>
            </a:r>
            <a:r>
              <a:rPr lang="en-US" sz="2000" spc="-25" dirty="0">
                <a:solidFill>
                  <a:srgbClr val="404040"/>
                </a:solidFill>
                <a:latin typeface="Cambria" panose="02040503050406030204" pitchFamily="18" charset="0"/>
                <a:ea typeface="Cambria" panose="02040503050406030204" pitchFamily="18" charset="0"/>
              </a:rPr>
              <a:t>m</a:t>
            </a:r>
            <a:r>
              <a:rPr lang="en-US" sz="2000" spc="-5" dirty="0">
                <a:solidFill>
                  <a:srgbClr val="404040"/>
                </a:solidFill>
                <a:latin typeface="Cambria" panose="02040503050406030204" pitchFamily="18" charset="0"/>
                <a:ea typeface="Cambria" panose="02040503050406030204" pitchFamily="18" charset="0"/>
              </a:rPr>
              <a:t>ulti</a:t>
            </a:r>
            <a:r>
              <a:rPr lang="en-US" sz="2000"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ultu</a:t>
            </a:r>
            <a:r>
              <a:rPr lang="en-US" sz="2000" dirty="0">
                <a:solidFill>
                  <a:srgbClr val="404040"/>
                </a:solidFill>
                <a:latin typeface="Cambria" panose="02040503050406030204" pitchFamily="18" charset="0"/>
                <a:ea typeface="Cambria" panose="02040503050406030204" pitchFamily="18" charset="0"/>
              </a:rPr>
              <a:t>ra</a:t>
            </a:r>
            <a:r>
              <a:rPr lang="en-US" sz="2000" spc="-5" dirty="0">
                <a:solidFill>
                  <a:srgbClr val="404040"/>
                </a:solidFill>
                <a:latin typeface="Cambria" panose="02040503050406030204" pitchFamily="18" charset="0"/>
                <a:ea typeface="Cambria" panose="02040503050406030204" pitchFamily="18" charset="0"/>
              </a:rPr>
              <a:t>l f</a:t>
            </a:r>
            <a:r>
              <a:rPr lang="en-US" sz="2000" dirty="0">
                <a:solidFill>
                  <a:srgbClr val="404040"/>
                </a:solidFill>
                <a:latin typeface="Cambria" panose="02040503050406030204" pitchFamily="18" charset="0"/>
                <a:ea typeface="Cambria" panose="02040503050406030204" pitchFamily="18" charset="0"/>
              </a:rPr>
              <a:t>ram</a:t>
            </a:r>
            <a:r>
              <a:rPr lang="en-US" sz="2000" spc="-2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w</a:t>
            </a:r>
            <a:r>
              <a:rPr lang="en-US" sz="2000" spc="-10" dirty="0">
                <a:solidFill>
                  <a:srgbClr val="404040"/>
                </a:solidFill>
                <a:latin typeface="Cambria" panose="02040503050406030204" pitchFamily="18" charset="0"/>
                <a:ea typeface="Cambria" panose="02040503050406030204" pitchFamily="18" charset="0"/>
              </a:rPr>
              <a:t>ork</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for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Bra</a:t>
            </a:r>
            <a:r>
              <a:rPr lang="en-US" sz="2000" spc="-5" dirty="0">
                <a:solidFill>
                  <a:srgbClr val="404040"/>
                </a:solidFill>
                <a:latin typeface="Cambria" panose="02040503050406030204" pitchFamily="18" charset="0"/>
                <a:ea typeface="Cambria" panose="02040503050406030204" pitchFamily="18" charset="0"/>
              </a:rPr>
              <a:t>dley</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85" dirty="0">
                <a:solidFill>
                  <a:srgbClr val="404040"/>
                </a:solidFill>
                <a:latin typeface="Cambria" panose="02040503050406030204" pitchFamily="18" charset="0"/>
                <a:ea typeface="Cambria" panose="02040503050406030204" pitchFamily="18" charset="0"/>
              </a:rPr>
              <a:t>N</a:t>
            </a:r>
            <a:r>
              <a:rPr lang="en-US" sz="2000" spc="-5" dirty="0">
                <a:solidFill>
                  <a:srgbClr val="404040"/>
                </a:solidFill>
                <a:latin typeface="Cambria" panose="02040503050406030204" pitchFamily="18" charset="0"/>
                <a:ea typeface="Cambria" panose="02040503050406030204" pitchFamily="18" charset="0"/>
              </a:rPr>
              <a:t>. </a:t>
            </a:r>
            <a:r>
              <a:rPr lang="en-US" sz="2000" spc="-10" dirty="0" err="1">
                <a:solidFill>
                  <a:srgbClr val="404040"/>
                </a:solidFill>
                <a:latin typeface="Cambria" panose="02040503050406030204" pitchFamily="18" charset="0"/>
                <a:ea typeface="Cambria" panose="02040503050406030204" pitchFamily="18" charset="0"/>
              </a:rPr>
              <a:t>L</a:t>
            </a:r>
            <a:r>
              <a:rPr lang="en-US" sz="2000" dirty="0" err="1">
                <a:solidFill>
                  <a:srgbClr val="404040"/>
                </a:solidFill>
                <a:latin typeface="Cambria" panose="02040503050406030204" pitchFamily="18" charset="0"/>
                <a:ea typeface="Cambria" panose="02040503050406030204" pitchFamily="18" charset="0"/>
              </a:rPr>
              <a:t>ada</a:t>
            </a:r>
            <a:r>
              <a:rPr lang="en-US" sz="2000" spc="-10" dirty="0" err="1">
                <a:solidFill>
                  <a:srgbClr val="404040"/>
                </a:solidFill>
                <a:latin typeface="Cambria" panose="02040503050406030204" pitchFamily="18" charset="0"/>
                <a:ea typeface="Cambria" panose="02040503050406030204" pitchFamily="18" charset="0"/>
              </a:rPr>
              <a:t>ny</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Ed</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p>
          <a:p>
            <a:pPr marL="0" indent="0">
              <a:buNone/>
            </a:pPr>
            <a:r>
              <a:rPr lang="en-US" sz="2000" i="1" spc="-10" dirty="0">
                <a:solidFill>
                  <a:srgbClr val="404040"/>
                </a:solidFill>
                <a:latin typeface="Cambria" panose="02040503050406030204" pitchFamily="18" charset="0"/>
                <a:ea typeface="Cambria" panose="02040503050406030204" pitchFamily="18" charset="0"/>
                <a:cs typeface="Calisto MT"/>
              </a:rPr>
              <a:t>Counse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i="1" dirty="0">
                <a:solidFill>
                  <a:srgbClr val="404040"/>
                </a:solidFill>
                <a:latin typeface="Cambria" panose="02040503050406030204" pitchFamily="18" charset="0"/>
                <a:ea typeface="Cambria" panose="02040503050406030204" pitchFamily="18" charset="0"/>
                <a:cs typeface="Calisto MT"/>
              </a:rPr>
              <a:t> P</a:t>
            </a:r>
            <a:r>
              <a:rPr lang="en-US" sz="2000" i="1" spc="-5" dirty="0">
                <a:solidFill>
                  <a:srgbClr val="404040"/>
                </a:solidFill>
                <a:latin typeface="Cambria" panose="02040503050406030204" pitchFamily="18" charset="0"/>
                <a:ea typeface="Cambria" panose="02040503050406030204" pitchFamily="18" charset="0"/>
                <a:cs typeface="Calisto MT"/>
              </a:rPr>
              <a:t>rin</a:t>
            </a:r>
            <a:r>
              <a:rPr lang="en-US" sz="2000" i="1" dirty="0">
                <a:solidFill>
                  <a:srgbClr val="404040"/>
                </a:solidFill>
                <a:latin typeface="Cambria" panose="02040503050406030204" pitchFamily="18" charset="0"/>
                <a:ea typeface="Cambria" panose="02040503050406030204" pitchFamily="18" charset="0"/>
                <a:cs typeface="Calisto MT"/>
              </a:rPr>
              <a:t>ciple</a:t>
            </a:r>
            <a:r>
              <a:rPr lang="en-US" sz="2000" i="1" spc="-20" dirty="0">
                <a:solidFill>
                  <a:srgbClr val="404040"/>
                </a:solidFill>
                <a:latin typeface="Cambria" panose="02040503050406030204" pitchFamily="18" charset="0"/>
                <a:ea typeface="Cambria" panose="02040503050406030204" pitchFamily="18" charset="0"/>
                <a:cs typeface="Calisto MT"/>
              </a:rPr>
              <a:t>s</a:t>
            </a:r>
            <a:r>
              <a:rPr lang="en-US" sz="2000" i="1" spc="-5" dirty="0">
                <a:solidFill>
                  <a:srgbClr val="404040"/>
                </a:solidFill>
                <a:latin typeface="Cambria" panose="02040503050406030204" pitchFamily="18" charset="0"/>
                <a:ea typeface="Cambria" panose="02040503050406030204" pitchFamily="18" charset="0"/>
                <a:cs typeface="Calisto MT"/>
              </a:rPr>
              <a:t>,</a:t>
            </a:r>
            <a:r>
              <a:rPr lang="en-US" sz="2000" i="1" dirty="0">
                <a:solidFill>
                  <a:srgbClr val="404040"/>
                </a:solidFill>
                <a:latin typeface="Cambria" panose="02040503050406030204" pitchFamily="18" charset="0"/>
                <a:ea typeface="Cambria" panose="02040503050406030204" pitchFamily="18" charset="0"/>
                <a:cs typeface="Calisto MT"/>
              </a:rPr>
              <a:t> 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ocess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5" dirty="0">
                <a:solidFill>
                  <a:srgbClr val="404040"/>
                </a:solidFill>
                <a:latin typeface="Cambria" panose="02040503050406030204" pitchFamily="18" charset="0"/>
                <a:ea typeface="Cambria" panose="02040503050406030204" pitchFamily="18" charset="0"/>
                <a:cs typeface="Calisto MT"/>
              </a:rPr>
              <a:t>ct</a:t>
            </a:r>
            <a:r>
              <a:rPr lang="en-US" sz="2000" i="1" dirty="0">
                <a:solidFill>
                  <a:srgbClr val="404040"/>
                </a:solidFill>
                <a:latin typeface="Cambria" panose="02040503050406030204" pitchFamily="18" charset="0"/>
                <a:ea typeface="Cambria" panose="02040503050406030204" pitchFamily="18" charset="0"/>
                <a:cs typeface="Calisto MT"/>
              </a:rPr>
              <a:t>ice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63-90</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P</a:t>
            </a:r>
            <a:r>
              <a:rPr lang="en-US" sz="2000" spc="-5" dirty="0">
                <a:solidFill>
                  <a:srgbClr val="404040"/>
                </a:solidFill>
                <a:latin typeface="Cambria" panose="02040503050406030204" pitchFamily="18" charset="0"/>
                <a:ea typeface="Cambria" panose="02040503050406030204" pitchFamily="18" charset="0"/>
              </a:rPr>
              <a:t>hi</a:t>
            </a:r>
            <a:r>
              <a:rPr lang="en-US" sz="2000" dirty="0">
                <a:solidFill>
                  <a:srgbClr val="404040"/>
                </a:solidFill>
                <a:latin typeface="Cambria" panose="02040503050406030204" pitchFamily="18" charset="0"/>
                <a:ea typeface="Cambria" panose="02040503050406030204" pitchFamily="18" charset="0"/>
              </a:rPr>
              <a:t>la</a:t>
            </a:r>
            <a:r>
              <a:rPr lang="en-US" sz="2000" spc="-5" dirty="0">
                <a:solidFill>
                  <a:srgbClr val="404040"/>
                </a:solidFill>
                <a:latin typeface="Cambria" panose="02040503050406030204" pitchFamily="18" charset="0"/>
                <a:ea typeface="Cambria" panose="02040503050406030204" pitchFamily="18" charset="0"/>
              </a:rPr>
              <a:t>delphi</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90" dirty="0">
                <a:solidFill>
                  <a:srgbClr val="404040"/>
                </a:solidFill>
                <a:latin typeface="Cambria" panose="02040503050406030204" pitchFamily="18" charset="0"/>
                <a:ea typeface="Cambria" panose="02040503050406030204" pitchFamily="18" charset="0"/>
              </a:rPr>
              <a:t>P</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B</a:t>
            </a:r>
            <a:r>
              <a:rPr lang="en-US" sz="2000" spc="30"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unn</a:t>
            </a:r>
            <a:r>
              <a:rPr lang="en-US" sz="2000" dirty="0">
                <a:solidFill>
                  <a:srgbClr val="404040"/>
                </a:solidFill>
                <a:latin typeface="Cambria" panose="02040503050406030204" pitchFamily="18" charset="0"/>
                <a:ea typeface="Cambria" panose="02040503050406030204" pitchFamily="18" charset="0"/>
              </a:rPr>
              <a:t>er</a:t>
            </a:r>
            <a:r>
              <a:rPr lang="en-US" sz="2000" spc="-5" dirty="0">
                <a:solidFill>
                  <a:srgbClr val="404040"/>
                </a:solidFill>
                <a:latin typeface="Cambria" panose="02040503050406030204" pitchFamily="18" charset="0"/>
                <a:ea typeface="Cambria" panose="02040503050406030204" pitchFamily="18" charset="0"/>
              </a:rPr>
              <a:t>-</a:t>
            </a:r>
            <a:r>
              <a:rPr lang="en-US" sz="2000" spc="-35"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out</a:t>
            </a:r>
            <a:r>
              <a:rPr lang="en-US" sz="2000" dirty="0">
                <a:solidFill>
                  <a:srgbClr val="404040"/>
                </a:solidFill>
                <a:latin typeface="Cambria" panose="02040503050406030204" pitchFamily="18" charset="0"/>
                <a:ea typeface="Cambria" panose="02040503050406030204" pitchFamily="18" charset="0"/>
              </a:rPr>
              <a:t>led</a:t>
            </a:r>
            <a:r>
              <a:rPr lang="en-US" sz="2000" spc="-20" dirty="0">
                <a:solidFill>
                  <a:srgbClr val="404040"/>
                </a:solidFill>
                <a:latin typeface="Cambria" panose="02040503050406030204" pitchFamily="18" charset="0"/>
                <a:ea typeface="Cambria" panose="02040503050406030204" pitchFamily="18" charset="0"/>
              </a:rPr>
              <a:t>g</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p>
          <a:p>
            <a:pPr marL="0" marR="208915" indent="0">
              <a:spcBef>
                <a:spcPts val="50"/>
              </a:spcBef>
              <a:buNone/>
            </a:pPr>
            <a:r>
              <a:rPr lang="en-US" sz="2000" spc="-10" dirty="0">
                <a:solidFill>
                  <a:srgbClr val="404040"/>
                </a:solidFill>
                <a:latin typeface="Cambria" panose="02040503050406030204" pitchFamily="18" charset="0"/>
                <a:ea typeface="Cambria" panose="02040503050406030204" pitchFamily="18" charset="0"/>
              </a:rPr>
              <a:t>Assoc</a:t>
            </a:r>
            <a:r>
              <a:rPr lang="en-US" sz="2000" spc="-5" dirty="0">
                <a:solidFill>
                  <a:srgbClr val="404040"/>
                </a:solidFill>
                <a:latin typeface="Cambria" panose="02040503050406030204" pitchFamily="18" charset="0"/>
                <a:ea typeface="Cambria" panose="02040503050406030204" pitchFamily="18" charset="0"/>
              </a:rPr>
              <a:t>iation for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Edu</a:t>
            </a:r>
            <a:r>
              <a:rPr lang="en-US" sz="2000" dirty="0">
                <a:solidFill>
                  <a:srgbClr val="404040"/>
                </a:solidFill>
                <a:latin typeface="Cambria" panose="02040503050406030204" pitchFamily="18" charset="0"/>
                <a:ea typeface="Cambria" panose="02040503050406030204" pitchFamily="18" charset="0"/>
              </a:rPr>
              <a:t>ca</a:t>
            </a:r>
            <a:r>
              <a:rPr lang="en-US" sz="2000" spc="-5" dirty="0">
                <a:solidFill>
                  <a:srgbClr val="404040"/>
                </a:solidFill>
                <a:latin typeface="Cambria" panose="02040503050406030204" pitchFamily="18" charset="0"/>
                <a:ea typeface="Cambria" panose="02040503050406030204" pitchFamily="18" charset="0"/>
              </a:rPr>
              <a:t>tion</a:t>
            </a:r>
            <a:r>
              <a:rPr lang="en-US" sz="2000" dirty="0">
                <a:solidFill>
                  <a:srgbClr val="404040"/>
                </a:solidFill>
                <a:latin typeface="Cambria" panose="02040503050406030204" pitchFamily="18" charset="0"/>
                <a:ea typeface="Cambria" panose="02040503050406030204" pitchFamily="18" charset="0"/>
              </a:rPr>
              <a:t> a</a:t>
            </a:r>
            <a:r>
              <a:rPr lang="en-US" sz="2000" spc="-10" dirty="0">
                <a:solidFill>
                  <a:srgbClr val="404040"/>
                </a:solidFill>
                <a:latin typeface="Cambria" panose="02040503050406030204" pitchFamily="18" charset="0"/>
                <a:ea typeface="Cambria" panose="02040503050406030204" pitchFamily="18" charset="0"/>
              </a:rPr>
              <a:t>nd</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1995</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Ethi</a:t>
            </a:r>
            <a:r>
              <a:rPr lang="en-US" sz="2000" dirty="0">
                <a:solidFill>
                  <a:srgbClr val="404040"/>
                </a:solidFill>
                <a:latin typeface="Cambria" panose="02040503050406030204" pitchFamily="18" charset="0"/>
                <a:ea typeface="Cambria" panose="02040503050406030204" pitchFamily="18" charset="0"/>
              </a:rPr>
              <a:t>ca</a:t>
            </a:r>
            <a:r>
              <a:rPr lang="en-US" sz="2000" spc="-5" dirty="0">
                <a:solidFill>
                  <a:srgbClr val="404040"/>
                </a:solidFill>
                <a:latin typeface="Cambria" panose="02040503050406030204" pitchFamily="18" charset="0"/>
                <a:ea typeface="Cambria" panose="02040503050406030204" pitchFamily="18" charset="0"/>
              </a:rPr>
              <a:t>l </a:t>
            </a:r>
            <a:r>
              <a:rPr lang="en-US" sz="2000" dirty="0">
                <a:solidFill>
                  <a:srgbClr val="404040"/>
                </a:solidFill>
                <a:latin typeface="Cambria" panose="02040503050406030204" pitchFamily="18" charset="0"/>
                <a:ea typeface="Cambria" panose="02040503050406030204" pitchFamily="18" charset="0"/>
              </a:rPr>
              <a:t>g</a:t>
            </a:r>
            <a:r>
              <a:rPr lang="en-US" sz="2000" spc="-5" dirty="0">
                <a:solidFill>
                  <a:srgbClr val="404040"/>
                </a:solidFill>
                <a:latin typeface="Cambria" panose="02040503050406030204" pitchFamily="18" charset="0"/>
                <a:ea typeface="Cambria" panose="02040503050406030204" pitchFamily="18" charset="0"/>
              </a:rPr>
              <a:t>uidelines</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for </a:t>
            </a:r>
            <a:r>
              <a:rPr lang="en-US" sz="2000"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ounselin</a:t>
            </a:r>
            <a:r>
              <a:rPr lang="en-US" sz="2000" dirty="0">
                <a:solidFill>
                  <a:srgbClr val="404040"/>
                </a:solidFill>
                <a:latin typeface="Cambria" panose="02040503050406030204" pitchFamily="18" charset="0"/>
                <a:ea typeface="Cambria" panose="02040503050406030204" pitchFamily="18" charset="0"/>
              </a:rPr>
              <a:t>g</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visor</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spc="-10" dirty="0">
                <a:solidFill>
                  <a:srgbClr val="404040"/>
                </a:solidFill>
                <a:latin typeface="Cambria" panose="02040503050406030204" pitchFamily="18" charset="0"/>
                <a:ea typeface="Cambria" panose="02040503050406030204" pitchFamily="18" charset="0"/>
                <a:cs typeface="Calisto MT"/>
              </a:rPr>
              <a:t>Edu</a:t>
            </a:r>
            <a:r>
              <a:rPr lang="en-US" sz="2000" i="1" dirty="0">
                <a:solidFill>
                  <a:srgbClr val="404040"/>
                </a:solidFill>
                <a:latin typeface="Cambria" panose="02040503050406030204" pitchFamily="18" charset="0"/>
                <a:ea typeface="Cambria" panose="02040503050406030204" pitchFamily="18" charset="0"/>
                <a:cs typeface="Calisto MT"/>
              </a:rPr>
              <a:t>ca</a:t>
            </a:r>
            <a:r>
              <a:rPr lang="en-US" sz="2000" i="1" spc="-5" dirty="0">
                <a:solidFill>
                  <a:srgbClr val="404040"/>
                </a:solidFill>
                <a:latin typeface="Cambria" panose="02040503050406030204" pitchFamily="18" charset="0"/>
                <a:ea typeface="Cambria" panose="02040503050406030204" pitchFamily="18" charset="0"/>
                <a:cs typeface="Calisto MT"/>
              </a:rPr>
              <a:t>tion</a:t>
            </a:r>
            <a:r>
              <a:rPr lang="en-US" sz="2000" i="1" dirty="0">
                <a:solidFill>
                  <a:srgbClr val="404040"/>
                </a:solidFill>
                <a:latin typeface="Cambria" panose="02040503050406030204" pitchFamily="18" charset="0"/>
                <a:ea typeface="Cambria" panose="02040503050406030204" pitchFamily="18" charset="0"/>
                <a:cs typeface="Calisto MT"/>
              </a:rPr>
              <a:t> 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 </a:t>
            </a:r>
            <a:r>
              <a:rPr lang="en-US" sz="2000" i="1" spc="-10" dirty="0">
                <a:solidFill>
                  <a:srgbClr val="404040"/>
                </a:solidFill>
                <a:latin typeface="Cambria" panose="02040503050406030204" pitchFamily="18" charset="0"/>
                <a:ea typeface="Cambria" panose="02040503050406030204" pitchFamily="18" charset="0"/>
                <a:cs typeface="Calisto MT"/>
              </a:rPr>
              <a:t>Su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34,</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270-276.</a:t>
            </a:r>
          </a:p>
          <a:p>
            <a:pPr marL="0" marR="208915" indent="0">
              <a:spcBef>
                <a:spcPts val="50"/>
              </a:spcBef>
              <a:buNone/>
            </a:pPr>
            <a:r>
              <a:rPr lang="en-US" sz="2000" spc="-10" dirty="0">
                <a:solidFill>
                  <a:srgbClr val="404040"/>
                </a:solidFill>
                <a:latin typeface="Cambria" panose="02040503050406030204" pitchFamily="18" charset="0"/>
                <a:ea typeface="Cambria" panose="02040503050406030204" pitchFamily="18" charset="0"/>
              </a:rPr>
              <a:t>Assoc</a:t>
            </a:r>
            <a:r>
              <a:rPr lang="en-US" sz="2000" spc="-5" dirty="0">
                <a:solidFill>
                  <a:srgbClr val="404040"/>
                </a:solidFill>
                <a:latin typeface="Cambria" panose="02040503050406030204" pitchFamily="18" charset="0"/>
                <a:ea typeface="Cambria" panose="02040503050406030204" pitchFamily="18" charset="0"/>
              </a:rPr>
              <a:t>iation for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Edu</a:t>
            </a:r>
            <a:r>
              <a:rPr lang="en-US" sz="2000" dirty="0">
                <a:solidFill>
                  <a:srgbClr val="404040"/>
                </a:solidFill>
                <a:latin typeface="Cambria" panose="02040503050406030204" pitchFamily="18" charset="0"/>
                <a:ea typeface="Cambria" panose="02040503050406030204" pitchFamily="18" charset="0"/>
              </a:rPr>
              <a:t>ca</a:t>
            </a:r>
            <a:r>
              <a:rPr lang="en-US" sz="2000" spc="-5" dirty="0">
                <a:solidFill>
                  <a:srgbClr val="404040"/>
                </a:solidFill>
                <a:latin typeface="Cambria" panose="02040503050406030204" pitchFamily="18" charset="0"/>
                <a:ea typeface="Cambria" panose="02040503050406030204" pitchFamily="18" charset="0"/>
              </a:rPr>
              <a:t>tion</a:t>
            </a:r>
            <a:r>
              <a:rPr lang="en-US" sz="2000" dirty="0">
                <a:solidFill>
                  <a:srgbClr val="404040"/>
                </a:solidFill>
                <a:latin typeface="Cambria" panose="02040503050406030204" pitchFamily="18" charset="0"/>
                <a:ea typeface="Cambria" panose="02040503050406030204" pitchFamily="18" charset="0"/>
              </a:rPr>
              <a:t> a</a:t>
            </a:r>
            <a:r>
              <a:rPr lang="en-US" sz="2000" spc="-10" dirty="0">
                <a:solidFill>
                  <a:srgbClr val="404040"/>
                </a:solidFill>
                <a:latin typeface="Cambria" panose="02040503050406030204" pitchFamily="18" charset="0"/>
                <a:ea typeface="Cambria" panose="02040503050406030204" pitchFamily="18" charset="0"/>
              </a:rPr>
              <a:t>nd</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1993</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5" dirty="0">
                <a:solidFill>
                  <a:srgbClr val="404040"/>
                </a:solidFill>
                <a:latin typeface="Cambria" panose="02040503050406030204" pitchFamily="18" charset="0"/>
                <a:ea typeface="Cambria" panose="02040503050406030204" pitchFamily="18" charset="0"/>
                <a:cs typeface="Calisto MT"/>
              </a:rPr>
              <a:t>Et</a:t>
            </a:r>
            <a:r>
              <a:rPr lang="en-US" sz="2000" i="1" dirty="0">
                <a:solidFill>
                  <a:srgbClr val="404040"/>
                </a:solidFill>
                <a:latin typeface="Cambria" panose="02040503050406030204" pitchFamily="18" charset="0"/>
                <a:ea typeface="Cambria" panose="02040503050406030204" pitchFamily="18" charset="0"/>
                <a:cs typeface="Calisto MT"/>
              </a:rPr>
              <a:t>hical</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gu</a:t>
            </a:r>
            <a:r>
              <a:rPr lang="en-US" sz="2000" i="1" dirty="0">
                <a:solidFill>
                  <a:srgbClr val="404040"/>
                </a:solidFill>
                <a:latin typeface="Cambria" panose="02040503050406030204" pitchFamily="18" charset="0"/>
                <a:ea typeface="Cambria" panose="02040503050406030204" pitchFamily="18" charset="0"/>
                <a:cs typeface="Calisto MT"/>
              </a:rPr>
              <a:t>ide</a:t>
            </a:r>
            <a:r>
              <a:rPr lang="en-US" sz="2000" i="1" spc="-5" dirty="0">
                <a:solidFill>
                  <a:srgbClr val="404040"/>
                </a:solidFill>
                <a:latin typeface="Cambria" panose="02040503050406030204" pitchFamily="18" charset="0"/>
                <a:ea typeface="Cambria" panose="02040503050406030204" pitchFamily="18" charset="0"/>
                <a:cs typeface="Calisto MT"/>
              </a:rPr>
              <a:t>lin</a:t>
            </a:r>
            <a:r>
              <a:rPr lang="en-US" sz="2000" i="1" dirty="0">
                <a:solidFill>
                  <a:srgbClr val="404040"/>
                </a:solidFill>
                <a:latin typeface="Cambria" panose="02040503050406030204" pitchFamily="18" charset="0"/>
                <a:ea typeface="Cambria" panose="02040503050406030204" pitchFamily="18" charset="0"/>
                <a:cs typeface="Calisto MT"/>
              </a:rPr>
              <a:t>es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f</a:t>
            </a:r>
            <a:r>
              <a:rPr lang="en-US" sz="2000" i="1" spc="-5" dirty="0">
                <a:solidFill>
                  <a:srgbClr val="404040"/>
                </a:solidFill>
                <a:latin typeface="Cambria" panose="02040503050406030204" pitchFamily="18" charset="0"/>
                <a:ea typeface="Cambria" panose="02040503050406030204" pitchFamily="18" charset="0"/>
                <a:cs typeface="Calisto MT"/>
              </a:rPr>
              <a:t>or 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ling</a:t>
            </a:r>
            <a:r>
              <a:rPr lang="en-US" sz="2000" i="1" dirty="0">
                <a:solidFill>
                  <a:srgbClr val="404040"/>
                </a:solidFill>
                <a:latin typeface="Cambria" panose="02040503050406030204" pitchFamily="18" charset="0"/>
                <a:ea typeface="Cambria" panose="02040503050406030204" pitchFamily="18" charset="0"/>
                <a:cs typeface="Calisto MT"/>
              </a:rPr>
              <a:t> 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or</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3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etri</a:t>
            </a:r>
            <a:r>
              <a:rPr lang="en-US" sz="2000" spc="-20" dirty="0">
                <a:solidFill>
                  <a:srgbClr val="404040"/>
                </a:solidFill>
                <a:latin typeface="Cambria" panose="02040503050406030204" pitchFamily="18" charset="0"/>
                <a:ea typeface="Cambria" panose="02040503050406030204" pitchFamily="18" charset="0"/>
              </a:rPr>
              <a:t>e</a:t>
            </a:r>
            <a:r>
              <a:rPr lang="en-US" sz="2000" spc="-35" dirty="0">
                <a:solidFill>
                  <a:srgbClr val="404040"/>
                </a:solidFill>
                <a:latin typeface="Cambria" panose="02040503050406030204" pitchFamily="18" charset="0"/>
                <a:ea typeface="Cambria" panose="02040503050406030204" pitchFamily="18" charset="0"/>
              </a:rPr>
              <a:t>v</a:t>
            </a:r>
            <a:r>
              <a:rPr lang="en-US" sz="2000" dirty="0">
                <a:solidFill>
                  <a:srgbClr val="404040"/>
                </a:solidFill>
                <a:latin typeface="Cambria" panose="02040503050406030204" pitchFamily="18" charset="0"/>
                <a:ea typeface="Cambria" panose="02040503050406030204" pitchFamily="18" charset="0"/>
              </a:rPr>
              <a:t>ed </a:t>
            </a:r>
            <a:r>
              <a:rPr lang="en-US" sz="2000" spc="-5" dirty="0">
                <a:solidFill>
                  <a:srgbClr val="404040"/>
                </a:solidFill>
                <a:latin typeface="Cambria" panose="02040503050406030204" pitchFamily="18" charset="0"/>
                <a:ea typeface="Cambria" panose="02040503050406030204" pitchFamily="18" charset="0"/>
              </a:rPr>
              <a:t>f</a:t>
            </a:r>
            <a:r>
              <a:rPr lang="en-US" sz="2000" dirty="0">
                <a:solidFill>
                  <a:srgbClr val="404040"/>
                </a:solidFill>
                <a:latin typeface="Cambria" panose="02040503050406030204" pitchFamily="18" charset="0"/>
                <a:ea typeface="Cambria" panose="02040503050406030204" pitchFamily="18" charset="0"/>
              </a:rPr>
              <a:t>rom</a:t>
            </a:r>
          </a:p>
          <a:p>
            <a:pPr marL="0" marR="208915" indent="0">
              <a:spcBef>
                <a:spcPts val="50"/>
              </a:spcBef>
              <a:buNone/>
            </a:pPr>
            <a:r>
              <a:rPr lang="en-US" sz="2000" dirty="0">
                <a:solidFill>
                  <a:srgbClr val="404040"/>
                </a:solidFill>
                <a:latin typeface="Cambria" panose="02040503050406030204" pitchFamily="18" charset="0"/>
                <a:ea typeface="Cambria" panose="02040503050406030204" pitchFamily="18" charset="0"/>
              </a:rPr>
              <a:t>Be</a:t>
            </a:r>
            <a:r>
              <a:rPr lang="en-US" sz="2000" spc="30"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rd,</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M</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G</a:t>
            </a:r>
            <a:r>
              <a:rPr lang="en-US" sz="2000" spc="-10" dirty="0">
                <a:solidFill>
                  <a:srgbClr val="404040"/>
                </a:solidFill>
                <a:latin typeface="Cambria" panose="02040503050406030204" pitchFamily="18" charset="0"/>
                <a:ea typeface="Cambria" panose="02040503050406030204" pitchFamily="18" charset="0"/>
              </a:rPr>
              <a:t>oo</a:t>
            </a:r>
            <a:r>
              <a:rPr lang="en-US" sz="2000" spc="-30" dirty="0">
                <a:solidFill>
                  <a:srgbClr val="404040"/>
                </a:solidFill>
                <a:latin typeface="Cambria" panose="02040503050406030204" pitchFamily="18" charset="0"/>
                <a:ea typeface="Cambria" panose="02040503050406030204" pitchFamily="18" charset="0"/>
              </a:rPr>
              <a:t>d</a:t>
            </a:r>
            <a:r>
              <a:rPr lang="en-US" sz="2000" spc="-35" dirty="0">
                <a:solidFill>
                  <a:srgbClr val="404040"/>
                </a:solidFill>
                <a:latin typeface="Cambria" panose="02040503050406030204" pitchFamily="18" charset="0"/>
                <a:ea typeface="Cambria" panose="02040503050406030204" pitchFamily="18" charset="0"/>
              </a:rPr>
              <a:t>y</a:t>
            </a:r>
            <a:r>
              <a:rPr lang="en-US" sz="2000" dirty="0">
                <a:solidFill>
                  <a:srgbClr val="404040"/>
                </a:solidFill>
                <a:latin typeface="Cambria" panose="02040503050406030204" pitchFamily="18" charset="0"/>
                <a:ea typeface="Cambria" panose="02040503050406030204" pitchFamily="18" charset="0"/>
              </a:rPr>
              <a:t>ea</a:t>
            </a:r>
            <a:r>
              <a:rPr lang="en-US" sz="2000" spc="-7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K.</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1998</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Fun</a:t>
            </a:r>
            <a:r>
              <a:rPr lang="en-US" sz="2000" i="1" dirty="0">
                <a:solidFill>
                  <a:srgbClr val="404040"/>
                </a:solidFill>
                <a:latin typeface="Cambria" panose="02040503050406030204" pitchFamily="18" charset="0"/>
                <a:ea typeface="Cambria" panose="02040503050406030204" pitchFamily="18" charset="0"/>
                <a:cs typeface="Calisto MT"/>
              </a:rPr>
              <a:t>da</a:t>
            </a:r>
            <a:r>
              <a:rPr lang="en-US" sz="2000" i="1" spc="-10" dirty="0">
                <a:solidFill>
                  <a:srgbClr val="404040"/>
                </a:solidFill>
                <a:latin typeface="Cambria" panose="02040503050406030204" pitchFamily="18" charset="0"/>
                <a:ea typeface="Cambria" panose="02040503050406030204" pitchFamily="18" charset="0"/>
                <a:cs typeface="Calisto MT"/>
              </a:rPr>
              <a:t>m</a:t>
            </a:r>
            <a:r>
              <a:rPr lang="en-US" sz="2000" i="1" dirty="0">
                <a:solidFill>
                  <a:srgbClr val="404040"/>
                </a:solidFill>
                <a:latin typeface="Cambria" panose="02040503050406030204" pitchFamily="18" charset="0"/>
                <a:ea typeface="Cambria" panose="02040503050406030204" pitchFamily="18" charset="0"/>
                <a:cs typeface="Calisto MT"/>
              </a:rPr>
              <a:t>e</a:t>
            </a:r>
            <a:r>
              <a:rPr lang="en-US" sz="2000" i="1" spc="-5" dirty="0">
                <a:solidFill>
                  <a:srgbClr val="404040"/>
                </a:solidFill>
                <a:latin typeface="Cambria" panose="02040503050406030204" pitchFamily="18" charset="0"/>
                <a:ea typeface="Cambria" panose="02040503050406030204" pitchFamily="18" charset="0"/>
                <a:cs typeface="Calisto MT"/>
              </a:rPr>
              <a:t>nt</a:t>
            </a:r>
            <a:r>
              <a:rPr lang="en-US" sz="2000" i="1" dirty="0">
                <a:solidFill>
                  <a:srgbClr val="404040"/>
                </a:solidFill>
                <a:latin typeface="Cambria" panose="02040503050406030204" pitchFamily="18" charset="0"/>
                <a:ea typeface="Cambria" panose="02040503050406030204" pitchFamily="18" charset="0"/>
                <a:cs typeface="Calisto MT"/>
              </a:rPr>
              <a:t>als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of </a:t>
            </a:r>
            <a:r>
              <a:rPr lang="en-US" sz="2000" i="1" spc="-65" dirty="0">
                <a:solidFill>
                  <a:srgbClr val="404040"/>
                </a:solidFill>
                <a:latin typeface="Cambria" panose="02040503050406030204" pitchFamily="18" charset="0"/>
                <a:ea typeface="Cambria" panose="02040503050406030204" pitchFamily="18" charset="0"/>
                <a:cs typeface="Calisto MT"/>
              </a:rPr>
              <a:t> </a:t>
            </a:r>
            <a:r>
              <a:rPr lang="en-US" sz="2000" i="1" spc="-5" dirty="0">
                <a:solidFill>
                  <a:srgbClr val="404040"/>
                </a:solidFill>
                <a:latin typeface="Cambria" panose="02040503050406030204" pitchFamily="18" charset="0"/>
                <a:ea typeface="Cambria" panose="02040503050406030204" pitchFamily="18" charset="0"/>
                <a:cs typeface="Calisto MT"/>
              </a:rPr>
              <a:t>clin</a:t>
            </a:r>
            <a:r>
              <a:rPr lang="en-US" sz="2000" i="1" dirty="0">
                <a:solidFill>
                  <a:srgbClr val="404040"/>
                </a:solidFill>
                <a:latin typeface="Cambria" panose="02040503050406030204" pitchFamily="18" charset="0"/>
                <a:ea typeface="Cambria" panose="02040503050406030204" pitchFamily="18" charset="0"/>
                <a:cs typeface="Calisto MT"/>
              </a:rPr>
              <a:t>ical</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 </a:t>
            </a:r>
            <a:r>
              <a:rPr lang="en-US" sz="2000" dirty="0">
                <a:solidFill>
                  <a:srgbClr val="404040"/>
                </a:solidFill>
                <a:latin typeface="Cambria" panose="02040503050406030204" pitchFamily="18" charset="0"/>
                <a:ea typeface="Cambria" panose="02040503050406030204" pitchFamily="18" charset="0"/>
              </a:rPr>
              <a:t>(2</a:t>
            </a:r>
            <a:r>
              <a:rPr lang="en-US" sz="2000" spc="22" baseline="27777" dirty="0">
                <a:solidFill>
                  <a:srgbClr val="404040"/>
                </a:solidFill>
                <a:latin typeface="Cambria" panose="02040503050406030204" pitchFamily="18" charset="0"/>
                <a:ea typeface="Cambria" panose="02040503050406030204" pitchFamily="18" charset="0"/>
              </a:rPr>
              <a:t>nd</a:t>
            </a:r>
            <a:r>
              <a:rPr lang="en-US" sz="2000" baseline="27777" dirty="0">
                <a:solidFill>
                  <a:srgbClr val="404040"/>
                </a:solidFill>
                <a:latin typeface="Cambria" panose="02040503050406030204" pitchFamily="18" charset="0"/>
                <a:ea typeface="Cambria" panose="02040503050406030204" pitchFamily="18" charset="0"/>
              </a:rPr>
              <a:t> </a:t>
            </a:r>
            <a:r>
              <a:rPr lang="en-US" sz="2000" spc="-120" baseline="27777"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ed.</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Boston,</a:t>
            </a:r>
            <a:r>
              <a:rPr lang="en-US" sz="2000" dirty="0">
                <a:solidFill>
                  <a:srgbClr val="404040"/>
                </a:solidFill>
                <a:latin typeface="Cambria" panose="02040503050406030204" pitchFamily="18" charset="0"/>
                <a:ea typeface="Cambria" panose="02040503050406030204" pitchFamily="18" charset="0"/>
              </a:rPr>
              <a:t> M</a:t>
            </a:r>
            <a:r>
              <a:rPr lang="en-US" sz="2000" spc="-1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Al</a:t>
            </a:r>
            <a:r>
              <a:rPr lang="en-US" sz="2000" spc="-30" dirty="0">
                <a:solidFill>
                  <a:srgbClr val="404040"/>
                </a:solidFill>
                <a:latin typeface="Cambria" panose="02040503050406030204" pitchFamily="18" charset="0"/>
                <a:ea typeface="Cambria" panose="02040503050406030204" pitchFamily="18" charset="0"/>
              </a:rPr>
              <a:t>l</a:t>
            </a:r>
            <a:r>
              <a:rPr lang="en-US" sz="2000" spc="-10" dirty="0">
                <a:solidFill>
                  <a:srgbClr val="404040"/>
                </a:solidFill>
                <a:latin typeface="Cambria" panose="02040503050406030204" pitchFamily="18" charset="0"/>
                <a:ea typeface="Cambria" panose="02040503050406030204" pitchFamily="18" charset="0"/>
              </a:rPr>
              <a:t>yn</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Bac</a:t>
            </a:r>
            <a:r>
              <a:rPr lang="en-US" sz="2000" spc="-5" dirty="0">
                <a:solidFill>
                  <a:srgbClr val="404040"/>
                </a:solidFill>
                <a:latin typeface="Cambria" panose="02040503050406030204" pitchFamily="18" charset="0"/>
                <a:ea typeface="Cambria" panose="02040503050406030204" pitchFamily="18" charset="0"/>
              </a:rPr>
              <a:t>on.</a:t>
            </a:r>
            <a:endParaRPr lang="en-US" sz="2000" dirty="0">
              <a:solidFill>
                <a:srgbClr val="404040"/>
              </a:solidFill>
              <a:latin typeface="Cambria" panose="02040503050406030204" pitchFamily="18" charset="0"/>
              <a:ea typeface="Cambria" panose="02040503050406030204" pitchFamily="18" charset="0"/>
            </a:endParaRPr>
          </a:p>
          <a:p>
            <a:pPr marL="86360" indent="0">
              <a:spcBef>
                <a:spcPts val="80"/>
              </a:spcBef>
              <a:buNone/>
            </a:pPr>
            <a:endParaRPr lang="en-US" sz="2000" u="heavy" spc="-5" dirty="0">
              <a:solidFill>
                <a:srgbClr val="524A82"/>
              </a:solidFill>
              <a:latin typeface="Cambria" panose="02040503050406030204" pitchFamily="18" charset="0"/>
              <a:ea typeface="Cambria" panose="02040503050406030204" pitchFamily="18" charset="0"/>
              <a:hlinkClick r:id="rId5"/>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46937" y="936714"/>
            <a:ext cx="8698232"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721869" y="2166694"/>
            <a:ext cx="8548367" cy="4708752"/>
          </a:xfrm>
          <a:prstGeom prst="rect">
            <a:avLst/>
          </a:prstGeom>
        </p:spPr>
        <p:txBody>
          <a:bodyPr vert="horz" wrap="square" lIns="0" tIns="40413" rIns="0" bIns="0" rtlCol="0">
            <a:spAutoFit/>
          </a:bodyPr>
          <a:lstStyle/>
          <a:p>
            <a:pPr marL="0" indent="0">
              <a:buNone/>
            </a:pPr>
            <a:r>
              <a:rPr lang="en-US" sz="2000" spc="-10" dirty="0">
                <a:solidFill>
                  <a:srgbClr val="404040"/>
                </a:solidFill>
                <a:latin typeface="Cambria" panose="02040503050406030204" pitchFamily="18" charset="0"/>
                <a:ea typeface="Cambria" panose="02040503050406030204" pitchFamily="18" charset="0"/>
              </a:rPr>
              <a:t>Binde</a:t>
            </a:r>
            <a:r>
              <a:rPr lang="en-US" sz="2000" spc="-7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spc="-5" dirty="0">
                <a:solidFill>
                  <a:srgbClr val="404040"/>
                </a:solidFill>
                <a:latin typeface="Cambria" panose="02040503050406030204" pitchFamily="18" charset="0"/>
                <a:ea typeface="Cambria" panose="02040503050406030204" pitchFamily="18" charset="0"/>
              </a:rPr>
              <a:t> </a:t>
            </a:r>
            <a:r>
              <a:rPr lang="en-US" sz="2000" spc="-5" dirty="0" err="1">
                <a:solidFill>
                  <a:srgbClr val="404040"/>
                </a:solidFill>
                <a:latin typeface="Cambria" panose="02040503050406030204" pitchFamily="18" charset="0"/>
                <a:ea typeface="Cambria" panose="02040503050406030204" pitchFamily="18" charset="0"/>
              </a:rPr>
              <a:t>St</a:t>
            </a:r>
            <a:r>
              <a:rPr lang="en-US" sz="2000" spc="25" dirty="0" err="1">
                <a:solidFill>
                  <a:srgbClr val="404040"/>
                </a:solidFill>
                <a:latin typeface="Cambria" panose="02040503050406030204" pitchFamily="18" charset="0"/>
                <a:ea typeface="Cambria" panose="02040503050406030204" pitchFamily="18" charset="0"/>
              </a:rPr>
              <a:t>r</a:t>
            </a:r>
            <a:r>
              <a:rPr lang="en-US" sz="2000" spc="-10" dirty="0" err="1">
                <a:solidFill>
                  <a:srgbClr val="404040"/>
                </a:solidFill>
                <a:latin typeface="Cambria" panose="02040503050406030204" pitchFamily="18" charset="0"/>
                <a:ea typeface="Cambria" panose="02040503050406030204" pitchFamily="18" charset="0"/>
              </a:rPr>
              <a:t>up</a:t>
            </a:r>
            <a:r>
              <a:rPr lang="en-US" sz="2000" spc="-60" dirty="0" err="1">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H.</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H.</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1997</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of</a:t>
            </a:r>
            <a:r>
              <a:rPr lang="en-US" sz="2000" spc="114"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ps</a:t>
            </a:r>
            <a:r>
              <a:rPr lang="en-US" sz="2000" spc="-45" dirty="0">
                <a:solidFill>
                  <a:srgbClr val="404040"/>
                </a:solidFill>
                <a:latin typeface="Cambria" panose="02040503050406030204" pitchFamily="18" charset="0"/>
                <a:ea typeface="Cambria" panose="02040503050406030204" pitchFamily="18" charset="0"/>
              </a:rPr>
              <a:t>y</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ho</a:t>
            </a:r>
            <a:r>
              <a:rPr lang="en-US" sz="2000" spc="-30" dirty="0">
                <a:solidFill>
                  <a:srgbClr val="404040"/>
                </a:solidFill>
                <a:latin typeface="Cambria" panose="02040503050406030204" pitchFamily="18" charset="0"/>
                <a:ea typeface="Cambria" panose="02040503050406030204" pitchFamily="18" charset="0"/>
              </a:rPr>
              <a:t>d</a:t>
            </a:r>
            <a:r>
              <a:rPr lang="en-US" sz="2000" spc="-10" dirty="0">
                <a:solidFill>
                  <a:srgbClr val="404040"/>
                </a:solidFill>
                <a:latin typeface="Cambria" panose="02040503050406030204" pitchFamily="18" charset="0"/>
                <a:ea typeface="Cambria" panose="02040503050406030204" pitchFamily="18" charset="0"/>
              </a:rPr>
              <a:t>yn</a:t>
            </a:r>
            <a:r>
              <a:rPr lang="en-US" sz="2000" dirty="0">
                <a:solidFill>
                  <a:srgbClr val="404040"/>
                </a:solidFill>
                <a:latin typeface="Cambria" panose="02040503050406030204" pitchFamily="18" charset="0"/>
                <a:ea typeface="Cambria" panose="02040503050406030204" pitchFamily="18" charset="0"/>
              </a:rPr>
              <a:t>am</a:t>
            </a:r>
            <a:r>
              <a:rPr lang="en-US" sz="2000" spc="-5" dirty="0">
                <a:solidFill>
                  <a:srgbClr val="404040"/>
                </a:solidFill>
                <a:latin typeface="Cambria" panose="02040503050406030204" pitchFamily="18" charset="0"/>
                <a:ea typeface="Cambria" panose="02040503050406030204" pitchFamily="18" charset="0"/>
              </a:rPr>
              <a:t>i</a:t>
            </a:r>
            <a:r>
              <a:rPr lang="en-US" sz="2000"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 ps</a:t>
            </a:r>
            <a:r>
              <a:rPr lang="en-US" sz="2000" spc="-45" dirty="0">
                <a:solidFill>
                  <a:srgbClr val="404040"/>
                </a:solidFill>
                <a:latin typeface="Cambria" panose="02040503050406030204" pitchFamily="18" charset="0"/>
                <a:ea typeface="Cambria" panose="02040503050406030204" pitchFamily="18" charset="0"/>
              </a:rPr>
              <a:t>y</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hoth</a:t>
            </a:r>
            <a:r>
              <a:rPr lang="en-US" sz="2000" dirty="0">
                <a:solidFill>
                  <a:srgbClr val="404040"/>
                </a:solidFill>
                <a:latin typeface="Cambria" panose="02040503050406030204" pitchFamily="18" charset="0"/>
                <a:ea typeface="Cambria" panose="02040503050406030204" pitchFamily="18" charset="0"/>
              </a:rPr>
              <a:t>era</a:t>
            </a:r>
            <a:r>
              <a:rPr lang="en-US" sz="2000" spc="-5" dirty="0">
                <a:solidFill>
                  <a:srgbClr val="404040"/>
                </a:solidFill>
                <a:latin typeface="Cambria" panose="02040503050406030204" pitchFamily="18" charset="0"/>
                <a:ea typeface="Cambria" panose="02040503050406030204" pitchFamily="18" charset="0"/>
              </a:rPr>
              <a:t>pie</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a:t>
            </a:r>
            <a:r>
              <a:rPr lang="en-US" sz="2000" spc="-35"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E.</a:t>
            </a:r>
            <a:r>
              <a:rPr lang="en-US" sz="2000" dirty="0">
                <a:solidFill>
                  <a:srgbClr val="404040"/>
                </a:solidFill>
                <a:latin typeface="Cambria" panose="02040503050406030204" pitchFamily="18" charset="0"/>
                <a:ea typeface="Cambria" panose="02040503050406030204" pitchFamily="18" charset="0"/>
              </a:rPr>
              <a:t> </a:t>
            </a:r>
            <a:r>
              <a:rPr lang="en-US" sz="2000" spc="-95"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tkin</a:t>
            </a:r>
            <a:r>
              <a:rPr lang="en-US" sz="2000" spc="-45"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J</a:t>
            </a:r>
            <a:r>
              <a:rPr lang="en-US" sz="2000" spc="-9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Ed.</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dirty="0">
                <a:solidFill>
                  <a:srgbClr val="404040"/>
                </a:solidFill>
                <a:latin typeface="Cambria" panose="02040503050406030204" pitchFamily="18" charset="0"/>
                <a:ea typeface="Cambria" panose="02040503050406030204" pitchFamily="18" charset="0"/>
                <a:cs typeface="Calisto MT"/>
              </a:rPr>
              <a:t>Ha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db</a:t>
            </a:r>
            <a:r>
              <a:rPr lang="en-US" sz="2000" i="1" spc="-5" dirty="0">
                <a:solidFill>
                  <a:srgbClr val="404040"/>
                </a:solidFill>
                <a:latin typeface="Cambria" panose="02040503050406030204" pitchFamily="18" charset="0"/>
                <a:ea typeface="Cambria" panose="02040503050406030204" pitchFamily="18" charset="0"/>
                <a:cs typeface="Calisto MT"/>
              </a:rPr>
              <a:t>ook </a:t>
            </a:r>
            <a:r>
              <a:rPr lang="en-US" sz="2000" i="1" dirty="0">
                <a:solidFill>
                  <a:srgbClr val="404040"/>
                </a:solidFill>
                <a:latin typeface="Cambria" panose="02040503050406030204" pitchFamily="18" charset="0"/>
                <a:ea typeface="Cambria" panose="02040503050406030204" pitchFamily="18" charset="0"/>
                <a:cs typeface="Calisto MT"/>
              </a:rPr>
              <a:t>of ps</a:t>
            </a:r>
            <a:r>
              <a:rPr lang="en-US" sz="2000" i="1" spc="-5" dirty="0">
                <a:solidFill>
                  <a:srgbClr val="404040"/>
                </a:solidFill>
                <a:latin typeface="Cambria" panose="02040503050406030204" pitchFamily="18" charset="0"/>
                <a:ea typeface="Cambria" panose="02040503050406030204" pitchFamily="18" charset="0"/>
                <a:cs typeface="Calisto MT"/>
              </a:rPr>
              <a:t>ychot</a:t>
            </a:r>
            <a:r>
              <a:rPr lang="en-US" sz="2000" i="1" dirty="0">
                <a:solidFill>
                  <a:srgbClr val="404040"/>
                </a:solidFill>
                <a:latin typeface="Cambria" panose="02040503050406030204" pitchFamily="18" charset="0"/>
                <a:ea typeface="Cambria" panose="02040503050406030204" pitchFamily="18" charset="0"/>
                <a:cs typeface="Calisto MT"/>
              </a:rPr>
              <a:t>he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apy</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44-62</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N</a:t>
            </a:r>
            <a:r>
              <a:rPr lang="en-US" sz="2000" spc="-25" dirty="0">
                <a:solidFill>
                  <a:srgbClr val="404040"/>
                </a:solidFill>
                <a:latin typeface="Cambria" panose="02040503050406030204" pitchFamily="18" charset="0"/>
                <a:ea typeface="Cambria" panose="02040503050406030204" pitchFamily="18" charset="0"/>
              </a:rPr>
              <a:t>e</a:t>
            </a:r>
            <a:r>
              <a:rPr lang="en-US" sz="2000" spc="-10"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 </a:t>
            </a:r>
            <a:r>
              <a:rPr lang="en-US" sz="2000" spc="-120" dirty="0">
                <a:solidFill>
                  <a:srgbClr val="404040"/>
                </a:solidFill>
                <a:latin typeface="Cambria" panose="02040503050406030204" pitchFamily="18" charset="0"/>
                <a:ea typeface="Cambria" panose="02040503050406030204" pitchFamily="18" charset="0"/>
              </a:rPr>
              <a:t>Y</a:t>
            </a:r>
            <a:r>
              <a:rPr lang="en-US" sz="2000" spc="-5" dirty="0">
                <a:solidFill>
                  <a:srgbClr val="404040"/>
                </a:solidFill>
                <a:latin typeface="Cambria" panose="02040503050406030204" pitchFamily="18" charset="0"/>
                <a:ea typeface="Cambria" panose="02040503050406030204" pitchFamily="18" charset="0"/>
              </a:rPr>
              <a:t>ork:</a:t>
            </a:r>
            <a:r>
              <a:rPr lang="en-US" sz="2000" dirty="0">
                <a:solidFill>
                  <a:srgbClr val="404040"/>
                </a:solidFill>
                <a:latin typeface="Cambria" panose="02040503050406030204" pitchFamily="18" charset="0"/>
                <a:ea typeface="Cambria" panose="02040503050406030204" pitchFamily="18" charset="0"/>
              </a:rPr>
              <a:t> </a:t>
            </a:r>
            <a:r>
              <a:rPr lang="en-US" sz="2000" spc="-50" dirty="0">
                <a:solidFill>
                  <a:srgbClr val="404040"/>
                </a:solidFill>
                <a:latin typeface="Cambria" panose="02040503050406030204" pitchFamily="18" charset="0"/>
                <a:ea typeface="Cambria" panose="02040503050406030204" pitchFamily="18" charset="0"/>
              </a:rPr>
              <a:t>W</a:t>
            </a:r>
            <a:r>
              <a:rPr lang="en-US" sz="2000" spc="-5" dirty="0">
                <a:solidFill>
                  <a:srgbClr val="404040"/>
                </a:solidFill>
                <a:latin typeface="Cambria" panose="02040503050406030204" pitchFamily="18" charset="0"/>
                <a:ea typeface="Cambria" panose="02040503050406030204" pitchFamily="18" charset="0"/>
              </a:rPr>
              <a:t>i</a:t>
            </a:r>
            <a:r>
              <a:rPr lang="en-US" sz="2000" dirty="0">
                <a:solidFill>
                  <a:srgbClr val="404040"/>
                </a:solidFill>
                <a:latin typeface="Cambria" panose="02040503050406030204" pitchFamily="18" charset="0"/>
                <a:ea typeface="Cambria" panose="02040503050406030204" pitchFamily="18" charset="0"/>
              </a:rPr>
              <a:t>le</a:t>
            </a:r>
            <a:r>
              <a:rPr lang="en-US" sz="2000" spc="-140" dirty="0">
                <a:solidFill>
                  <a:srgbClr val="404040"/>
                </a:solidFill>
                <a:latin typeface="Cambria" panose="02040503050406030204" pitchFamily="18" charset="0"/>
                <a:ea typeface="Cambria" panose="02040503050406030204" pitchFamily="18" charset="0"/>
              </a:rPr>
              <a:t>y</a:t>
            </a:r>
            <a:r>
              <a:rPr lang="en-US" sz="2400" spc="-5" dirty="0">
                <a:solidFill>
                  <a:srgbClr val="404040"/>
                </a:solidFill>
                <a:latin typeface="Cambria" panose="02040503050406030204" pitchFamily="18" charset="0"/>
                <a:ea typeface="Cambria" panose="02040503050406030204" pitchFamily="18" charset="0"/>
              </a:rPr>
              <a:t>.</a:t>
            </a:r>
          </a:p>
          <a:p>
            <a:pPr marL="0" indent="0">
              <a:buNone/>
            </a:pPr>
            <a:r>
              <a:rPr lang="en-US" sz="2000" dirty="0">
                <a:solidFill>
                  <a:srgbClr val="404040"/>
                </a:solidFill>
                <a:latin typeface="Cambria" panose="02040503050406030204" pitchFamily="18" charset="0"/>
                <a:ea typeface="Cambria" panose="02040503050406030204" pitchFamily="18" charset="0"/>
              </a:rPr>
              <a:t>Borders, L. D. (2010). Principles of best practices for clinical supervisor training programs. In J. R. Culbreth &amp; L. L. Brown (Eds.), State of the art in clinical supervision (pp. 127–150). New York, NY: Routledge</a:t>
            </a:r>
            <a:endParaRPr lang="en-US" sz="2000" b="1" dirty="0">
              <a:solidFill>
                <a:srgbClr val="404040"/>
              </a:solidFill>
              <a:latin typeface="Cambria" panose="02040503050406030204" pitchFamily="18" charset="0"/>
              <a:ea typeface="Cambria" panose="02040503050406030204" pitchFamily="18" charset="0"/>
              <a:cs typeface="Calisto MT"/>
            </a:endParaRPr>
          </a:p>
          <a:p>
            <a:pPr marL="0" indent="0">
              <a:buNone/>
            </a:pPr>
            <a:r>
              <a:rPr sz="2000" spc="-5" dirty="0" err="1">
                <a:solidFill>
                  <a:srgbClr val="404040"/>
                </a:solidFill>
                <a:latin typeface="Cambria" panose="02040503050406030204" pitchFamily="18" charset="0"/>
                <a:ea typeface="Cambria" panose="02040503050406030204" pitchFamily="18" charset="0"/>
              </a:rPr>
              <a:t>Bordin</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E. </a:t>
            </a:r>
            <a:r>
              <a:rPr sz="2000" spc="-65"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1983</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 </a:t>
            </a:r>
            <a:r>
              <a:rPr sz="2000" spc="-30" dirty="0">
                <a:solidFill>
                  <a:srgbClr val="404040"/>
                </a:solidFill>
                <a:latin typeface="Cambria" panose="02040503050406030204" pitchFamily="18" charset="0"/>
                <a:ea typeface="Cambria" panose="02040503050406030204" pitchFamily="18" charset="0"/>
              </a:rPr>
              <a:t>w</a:t>
            </a:r>
            <a:r>
              <a:rPr sz="2000" spc="-5" dirty="0">
                <a:solidFill>
                  <a:srgbClr val="404040"/>
                </a:solidFill>
                <a:latin typeface="Cambria" panose="02040503050406030204" pitchFamily="18" charset="0"/>
                <a:ea typeface="Cambria" panose="02040503050406030204" pitchFamily="18" charset="0"/>
              </a:rPr>
              <a:t>orkin</a:t>
            </a:r>
            <a:r>
              <a:rPr sz="200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lli</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e-b</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s</a:t>
            </a:r>
            <a:r>
              <a:rPr sz="2000" dirty="0">
                <a:solidFill>
                  <a:srgbClr val="404040"/>
                </a:solidFill>
                <a:latin typeface="Cambria" panose="02040503050406030204" pitchFamily="18" charset="0"/>
                <a:ea typeface="Cambria" panose="02040503050406030204" pitchFamily="18" charset="0"/>
              </a:rPr>
              <a:t>ed m</a:t>
            </a:r>
            <a:r>
              <a:rPr sz="2000" spc="-5" dirty="0">
                <a:solidFill>
                  <a:srgbClr val="404040"/>
                </a:solidFill>
                <a:latin typeface="Cambria" panose="02040503050406030204" pitchFamily="18" charset="0"/>
                <a:ea typeface="Cambria" panose="02040503050406030204" pitchFamily="18" charset="0"/>
              </a:rPr>
              <a:t>odel of</a:t>
            </a:r>
            <a:r>
              <a:rPr sz="2000" spc="114"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 </a:t>
            </a:r>
            <a:r>
              <a:rPr sz="2000" i="1" spc="-10"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he</a:t>
            </a:r>
            <a:r>
              <a:rPr sz="2000" i="1" spc="-5"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Coun</a:t>
            </a:r>
            <a:r>
              <a:rPr sz="2000" i="1" dirty="0">
                <a:solidFill>
                  <a:srgbClr val="404040"/>
                </a:solidFill>
                <a:latin typeface="Cambria" panose="02040503050406030204" pitchFamily="18" charset="0"/>
                <a:ea typeface="Cambria" panose="02040503050406030204" pitchFamily="18" charset="0"/>
                <a:cs typeface="Calisto MT"/>
              </a:rPr>
              <a:t>se</a:t>
            </a:r>
            <a:r>
              <a:rPr sz="2000" i="1" spc="-5" dirty="0">
                <a:solidFill>
                  <a:srgbClr val="404040"/>
                </a:solidFill>
                <a:latin typeface="Cambria" panose="02040503050406030204" pitchFamily="18" charset="0"/>
                <a:ea typeface="Cambria" panose="02040503050406030204" pitchFamily="18" charset="0"/>
                <a:cs typeface="Calisto MT"/>
              </a:rPr>
              <a:t>ling</a:t>
            </a:r>
            <a:r>
              <a:rPr sz="2000" i="1" dirty="0">
                <a:solidFill>
                  <a:srgbClr val="404040"/>
                </a:solidFill>
                <a:latin typeface="Cambria" panose="02040503050406030204" pitchFamily="18" charset="0"/>
                <a:ea typeface="Cambria" panose="02040503050406030204" pitchFamily="18" charset="0"/>
                <a:cs typeface="Calisto MT"/>
              </a:rPr>
              <a:t> Ps</a:t>
            </a:r>
            <a:r>
              <a:rPr sz="2000" i="1" spc="-5" dirty="0">
                <a:solidFill>
                  <a:srgbClr val="404040"/>
                </a:solidFill>
                <a:latin typeface="Cambria" panose="02040503050406030204" pitchFamily="18" charset="0"/>
                <a:ea typeface="Cambria" panose="02040503050406030204" pitchFamily="18" charset="0"/>
                <a:cs typeface="Calisto MT"/>
              </a:rPr>
              <a:t>ycholog</a:t>
            </a:r>
            <a:r>
              <a:rPr sz="2000" i="1" dirty="0">
                <a:solidFill>
                  <a:srgbClr val="404040"/>
                </a:solidFill>
                <a:latin typeface="Cambria" panose="02040503050406030204" pitchFamily="18" charset="0"/>
                <a:ea typeface="Cambria" panose="02040503050406030204" pitchFamily="18" charset="0"/>
                <a:cs typeface="Calisto MT"/>
              </a:rPr>
              <a:t>is</a:t>
            </a:r>
            <a:r>
              <a:rPr sz="2000" i="1" spc="-5"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1</a:t>
            </a:r>
            <a:r>
              <a:rPr sz="2000" i="1" spc="-15" dirty="0">
                <a:solidFill>
                  <a:srgbClr val="404040"/>
                </a:solidFill>
                <a:latin typeface="Cambria" panose="02040503050406030204" pitchFamily="18" charset="0"/>
                <a:ea typeface="Cambria" panose="02040503050406030204" pitchFamily="18" charset="0"/>
                <a:cs typeface="Calisto MT"/>
              </a:rPr>
              <a:t>1</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35-42.</a:t>
            </a:r>
          </a:p>
          <a:p>
            <a:pPr marL="0" indent="0">
              <a:buNone/>
            </a:pPr>
            <a:r>
              <a:rPr sz="2000" dirty="0">
                <a:solidFill>
                  <a:srgbClr val="404040"/>
                </a:solidFill>
                <a:latin typeface="Cambria" panose="02040503050406030204" pitchFamily="18" charset="0"/>
                <a:ea typeface="Cambria" panose="02040503050406030204" pitchFamily="18" charset="0"/>
              </a:rPr>
              <a:t>Bra</a:t>
            </a:r>
            <a:r>
              <a:rPr sz="2000" spc="-5" dirty="0">
                <a:solidFill>
                  <a:srgbClr val="404040"/>
                </a:solidFill>
                <a:latin typeface="Cambria" panose="02040503050406030204" pitchFamily="18" charset="0"/>
                <a:ea typeface="Cambria" panose="02040503050406030204" pitchFamily="18" charset="0"/>
              </a:rPr>
              <a:t>dle</a:t>
            </a:r>
            <a:r>
              <a:rPr sz="2000" spc="-12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L.</a:t>
            </a:r>
            <a:r>
              <a:rPr sz="2000" dirty="0">
                <a:solidFill>
                  <a:srgbClr val="404040"/>
                </a:solidFill>
                <a:latin typeface="Cambria" panose="02040503050406030204" pitchFamily="18" charset="0"/>
                <a:ea typeface="Cambria" panose="02040503050406030204" pitchFamily="18" charset="0"/>
              </a:rPr>
              <a:t> </a:t>
            </a:r>
            <a:r>
              <a:rPr sz="2000" spc="-100" dirty="0">
                <a:solidFill>
                  <a:srgbClr val="404040"/>
                </a:solidFill>
                <a:latin typeface="Cambria" panose="02040503050406030204" pitchFamily="18" charset="0"/>
                <a:ea typeface="Cambria" panose="02040503050406030204" pitchFamily="18" charset="0"/>
              </a:rPr>
              <a:t>J</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&amp;</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L</a:t>
            </a:r>
            <a:r>
              <a:rPr sz="2000" dirty="0">
                <a:solidFill>
                  <a:srgbClr val="404040"/>
                </a:solidFill>
                <a:latin typeface="Cambria" panose="02040503050406030204" pitchFamily="18" charset="0"/>
                <a:ea typeface="Cambria" panose="02040503050406030204" pitchFamily="18" charset="0"/>
              </a:rPr>
              <a:t>ada</a:t>
            </a:r>
            <a:r>
              <a:rPr sz="2000" spc="-10" dirty="0">
                <a:solidFill>
                  <a:srgbClr val="404040"/>
                </a:solidFill>
                <a:latin typeface="Cambria" panose="02040503050406030204" pitchFamily="18" charset="0"/>
                <a:ea typeface="Cambria" panose="02040503050406030204" pitchFamily="18" charset="0"/>
              </a:rPr>
              <a:t>n</a:t>
            </a:r>
            <a:r>
              <a:rPr sz="2000" spc="-125"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 </a:t>
            </a:r>
            <a:r>
              <a:rPr sz="2000" spc="-85" dirty="0">
                <a:solidFill>
                  <a:srgbClr val="404040"/>
                </a:solidFill>
                <a:latin typeface="Cambria" panose="02040503050406030204" pitchFamily="18" charset="0"/>
                <a:ea typeface="Cambria" panose="02040503050406030204" pitchFamily="18" charset="0"/>
              </a:rPr>
              <a:t>N</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(2001)</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i="1" spc="-10" dirty="0">
                <a:solidFill>
                  <a:srgbClr val="404040"/>
                </a:solidFill>
                <a:latin typeface="Cambria" panose="02040503050406030204" pitchFamily="18" charset="0"/>
                <a:ea typeface="Cambria" panose="02040503050406030204" pitchFamily="18" charset="0"/>
                <a:cs typeface="Calisto MT"/>
              </a:rPr>
              <a:t>Coun</a:t>
            </a:r>
            <a:r>
              <a:rPr sz="2000" i="1" dirty="0">
                <a:solidFill>
                  <a:srgbClr val="404040"/>
                </a:solidFill>
                <a:latin typeface="Cambria" panose="02040503050406030204" pitchFamily="18" charset="0"/>
                <a:ea typeface="Cambria" panose="02040503050406030204" pitchFamily="18" charset="0"/>
                <a:cs typeface="Calisto MT"/>
              </a:rPr>
              <a:t>se</a:t>
            </a:r>
            <a:r>
              <a:rPr sz="2000" i="1" spc="-5" dirty="0">
                <a:solidFill>
                  <a:srgbClr val="404040"/>
                </a:solidFill>
                <a:latin typeface="Cambria" panose="02040503050406030204" pitchFamily="18" charset="0"/>
                <a:ea typeface="Cambria" panose="02040503050406030204" pitchFamily="18" charset="0"/>
                <a:cs typeface="Calisto MT"/>
              </a:rPr>
              <a:t>lor </a:t>
            </a:r>
            <a:r>
              <a:rPr sz="2000" i="1" dirty="0">
                <a:solidFill>
                  <a:srgbClr val="404040"/>
                </a:solidFill>
                <a:latin typeface="Cambria" panose="02040503050406030204" pitchFamily="18" charset="0"/>
                <a:ea typeface="Cambria" panose="02040503050406030204" pitchFamily="18" charset="0"/>
                <a:cs typeface="Calisto MT"/>
              </a:rPr>
              <a:t>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ion:</a:t>
            </a:r>
            <a:r>
              <a:rPr sz="2000" i="1" dirty="0">
                <a:solidFill>
                  <a:srgbClr val="404040"/>
                </a:solidFill>
                <a:latin typeface="Cambria" panose="02040503050406030204" pitchFamily="18" charset="0"/>
                <a:ea typeface="Cambria" panose="02040503050406030204" pitchFamily="18" charset="0"/>
                <a:cs typeface="Calisto MT"/>
              </a:rPr>
              <a:t> P</a:t>
            </a:r>
            <a:r>
              <a:rPr sz="2000" i="1" spc="-5" dirty="0">
                <a:solidFill>
                  <a:srgbClr val="404040"/>
                </a:solidFill>
                <a:latin typeface="Cambria" panose="02040503050406030204" pitchFamily="18" charset="0"/>
                <a:ea typeface="Cambria" panose="02040503050406030204" pitchFamily="18" charset="0"/>
                <a:cs typeface="Calisto MT"/>
              </a:rPr>
              <a:t>rin</a:t>
            </a:r>
            <a:r>
              <a:rPr sz="2000" i="1" dirty="0">
                <a:solidFill>
                  <a:srgbClr val="404040"/>
                </a:solidFill>
                <a:latin typeface="Cambria" panose="02040503050406030204" pitchFamily="18" charset="0"/>
                <a:ea typeface="Cambria" panose="02040503050406030204" pitchFamily="18" charset="0"/>
                <a:cs typeface="Calisto MT"/>
              </a:rPr>
              <a:t>ciple</a:t>
            </a:r>
            <a:r>
              <a:rPr sz="2000" i="1" spc="-20" dirty="0">
                <a:solidFill>
                  <a:srgbClr val="404040"/>
                </a:solidFill>
                <a:latin typeface="Cambria" panose="02040503050406030204" pitchFamily="18" charset="0"/>
                <a:ea typeface="Cambria" panose="02040503050406030204" pitchFamily="18" charset="0"/>
                <a:cs typeface="Calisto MT"/>
              </a:rPr>
              <a:t>s</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p</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ocess</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n</a:t>
            </a:r>
            <a:r>
              <a:rPr sz="2000" i="1" dirty="0">
                <a:solidFill>
                  <a:srgbClr val="404040"/>
                </a:solidFill>
                <a:latin typeface="Cambria" panose="02040503050406030204" pitchFamily="18" charset="0"/>
                <a:ea typeface="Cambria" panose="02040503050406030204" pitchFamily="18" charset="0"/>
                <a:cs typeface="Calisto MT"/>
              </a:rPr>
              <a:t>d</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p</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ct</a:t>
            </a:r>
            <a:r>
              <a:rPr sz="2000" i="1" dirty="0">
                <a:solidFill>
                  <a:srgbClr val="404040"/>
                </a:solidFill>
                <a:latin typeface="Cambria" panose="02040503050406030204" pitchFamily="18" charset="0"/>
                <a:ea typeface="Cambria" panose="02040503050406030204" pitchFamily="18" charset="0"/>
                <a:cs typeface="Calisto MT"/>
              </a:rPr>
              <a:t>ice</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rPr>
              <a:t>P</a:t>
            </a:r>
            <a:r>
              <a:rPr sz="2000" spc="-5" dirty="0">
                <a:solidFill>
                  <a:srgbClr val="404040"/>
                </a:solidFill>
                <a:latin typeface="Cambria" panose="02040503050406030204" pitchFamily="18" charset="0"/>
                <a:ea typeface="Cambria" panose="02040503050406030204" pitchFamily="18" charset="0"/>
              </a:rPr>
              <a:t>hi</a:t>
            </a:r>
            <a:r>
              <a:rPr sz="2000" dirty="0">
                <a:solidFill>
                  <a:srgbClr val="404040"/>
                </a:solidFill>
                <a:latin typeface="Cambria" panose="02040503050406030204" pitchFamily="18" charset="0"/>
                <a:ea typeface="Cambria" panose="02040503050406030204" pitchFamily="18" charset="0"/>
              </a:rPr>
              <a:t>la</a:t>
            </a:r>
            <a:r>
              <a:rPr sz="2000" spc="-5" dirty="0">
                <a:solidFill>
                  <a:srgbClr val="404040"/>
                </a:solidFill>
                <a:latin typeface="Cambria" panose="02040503050406030204" pitchFamily="18" charset="0"/>
                <a:ea typeface="Cambria" panose="02040503050406030204" pitchFamily="18" charset="0"/>
              </a:rPr>
              <a:t>delphi</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90" dirty="0">
                <a:solidFill>
                  <a:srgbClr val="404040"/>
                </a:solidFill>
                <a:latin typeface="Cambria" panose="02040503050406030204" pitchFamily="18" charset="0"/>
                <a:ea typeface="Cambria" panose="02040503050406030204" pitchFamily="18" charset="0"/>
              </a:rPr>
              <a:t>P</a:t>
            </a:r>
            <a:r>
              <a:rPr sz="2000" spc="-10" dirty="0">
                <a:solidFill>
                  <a:srgbClr val="404040"/>
                </a:solidFill>
                <a:latin typeface="Cambria" panose="02040503050406030204" pitchFamily="18" charset="0"/>
                <a:ea typeface="Cambria" panose="02040503050406030204" pitchFamily="18" charset="0"/>
              </a:rPr>
              <a:t>A:</a:t>
            </a:r>
            <a:r>
              <a:rPr sz="2000" dirty="0">
                <a:solidFill>
                  <a:srgbClr val="404040"/>
                </a:solidFill>
                <a:latin typeface="Cambria" panose="02040503050406030204" pitchFamily="18" charset="0"/>
                <a:ea typeface="Cambria" panose="02040503050406030204" pitchFamily="18" charset="0"/>
              </a:rPr>
              <a:t> B</a:t>
            </a:r>
            <a:r>
              <a:rPr sz="2000" spc="30"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unn</a:t>
            </a:r>
            <a:r>
              <a:rPr sz="2000" dirty="0">
                <a:solidFill>
                  <a:srgbClr val="404040"/>
                </a:solidFill>
                <a:latin typeface="Cambria" panose="02040503050406030204" pitchFamily="18" charset="0"/>
                <a:ea typeface="Cambria" panose="02040503050406030204" pitchFamily="18" charset="0"/>
              </a:rPr>
              <a:t>er</a:t>
            </a:r>
            <a:r>
              <a:rPr sz="2000" spc="-5" dirty="0">
                <a:solidFill>
                  <a:srgbClr val="404040"/>
                </a:solidFill>
                <a:latin typeface="Cambria" panose="02040503050406030204" pitchFamily="18" charset="0"/>
                <a:ea typeface="Cambria" panose="02040503050406030204" pitchFamily="18" charset="0"/>
              </a:rPr>
              <a:t>-</a:t>
            </a:r>
            <a:r>
              <a:rPr sz="2000" spc="-35"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out</a:t>
            </a:r>
            <a:r>
              <a:rPr sz="2000" dirty="0">
                <a:solidFill>
                  <a:srgbClr val="404040"/>
                </a:solidFill>
                <a:latin typeface="Cambria" panose="02040503050406030204" pitchFamily="18" charset="0"/>
                <a:ea typeface="Cambria" panose="02040503050406030204" pitchFamily="18" charset="0"/>
              </a:rPr>
              <a:t>led</a:t>
            </a:r>
            <a:r>
              <a:rPr sz="2000" spc="-20" dirty="0">
                <a:solidFill>
                  <a:srgbClr val="404040"/>
                </a:solidFill>
                <a:latin typeface="Cambria" panose="02040503050406030204" pitchFamily="18" charset="0"/>
                <a:ea typeface="Cambria" panose="02040503050406030204" pitchFamily="18" charset="0"/>
              </a:rPr>
              <a:t>g</a:t>
            </a:r>
            <a:r>
              <a:rPr sz="2000" spc="-55" dirty="0">
                <a:solidFill>
                  <a:srgbClr val="404040"/>
                </a:solidFill>
                <a:latin typeface="Cambria" panose="02040503050406030204" pitchFamily="18" charset="0"/>
                <a:ea typeface="Cambria" panose="02040503050406030204" pitchFamily="18" charset="0"/>
              </a:rPr>
              <a:t>e</a:t>
            </a:r>
            <a:r>
              <a:rPr sz="2000" spc="-5" dirty="0">
                <a:solidFill>
                  <a:srgbClr val="404040"/>
                </a:solidFill>
                <a:latin typeface="Cambria" panose="02040503050406030204" pitchFamily="18" charset="0"/>
                <a:ea typeface="Cambria" panose="02040503050406030204" pitchFamily="18" charset="0"/>
              </a:rPr>
              <a:t>.</a:t>
            </a:r>
            <a:endParaRPr lang="en-US" sz="2000" spc="-5" dirty="0">
              <a:solidFill>
                <a:srgbClr val="404040"/>
              </a:solidFill>
              <a:latin typeface="Cambria" panose="02040503050406030204" pitchFamily="18" charset="0"/>
              <a:ea typeface="Cambria" panose="02040503050406030204" pitchFamily="18" charset="0"/>
            </a:endParaRPr>
          </a:p>
          <a:p>
            <a:pPr marL="0" indent="0">
              <a:buNone/>
            </a:pPr>
            <a:r>
              <a:rPr lang="en-US" sz="2000" dirty="0">
                <a:solidFill>
                  <a:srgbClr val="404040"/>
                </a:solidFill>
                <a:latin typeface="Cambria" panose="02040503050406030204" pitchFamily="18" charset="0"/>
                <a:ea typeface="Cambria" panose="02040503050406030204" pitchFamily="18" charset="0"/>
              </a:rPr>
              <a:t>Bra</a:t>
            </a:r>
            <a:r>
              <a:rPr lang="en-US" sz="2000" spc="-5" dirty="0">
                <a:solidFill>
                  <a:srgbClr val="404040"/>
                </a:solidFill>
                <a:latin typeface="Cambria" panose="02040503050406030204" pitchFamily="18" charset="0"/>
                <a:ea typeface="Cambria" panose="02040503050406030204" pitchFamily="18" charset="0"/>
              </a:rPr>
              <a:t>dle</a:t>
            </a:r>
            <a:r>
              <a:rPr lang="en-US" sz="2000" spc="-120" dirty="0">
                <a:solidFill>
                  <a:srgbClr val="404040"/>
                </a:solidFill>
                <a:latin typeface="Cambria" panose="02040503050406030204" pitchFamily="18" charset="0"/>
                <a:ea typeface="Cambria" panose="02040503050406030204" pitchFamily="18" charset="0"/>
              </a:rPr>
              <a:t>y</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spc="-5" dirty="0">
                <a:solidFill>
                  <a:srgbClr val="404040"/>
                </a:solidFill>
                <a:latin typeface="Cambria" panose="02040503050406030204" pitchFamily="18" charset="0"/>
                <a:ea typeface="Cambria" panose="02040503050406030204" pitchFamily="18" charset="0"/>
              </a:rPr>
              <a:t> </a:t>
            </a:r>
            <a:r>
              <a:rPr lang="en-US" sz="2000" spc="-45" dirty="0">
                <a:solidFill>
                  <a:srgbClr val="404040"/>
                </a:solidFill>
                <a:latin typeface="Cambria" panose="02040503050406030204" pitchFamily="18" charset="0"/>
                <a:ea typeface="Cambria" panose="02040503050406030204" pitchFamily="18" charset="0"/>
              </a:rPr>
              <a:t>K</a:t>
            </a:r>
            <a:r>
              <a:rPr lang="en-US" sz="2000" spc="-5" dirty="0">
                <a:solidFill>
                  <a:srgbClr val="404040"/>
                </a:solidFill>
                <a:latin typeface="Cambria" panose="02040503050406030204" pitchFamily="18" charset="0"/>
                <a:ea typeface="Cambria" panose="02040503050406030204" pitchFamily="18" charset="0"/>
              </a:rPr>
              <a:t>ott</a:t>
            </a:r>
            <a:r>
              <a:rPr lang="en-US" sz="2000" dirty="0">
                <a:solidFill>
                  <a:srgbClr val="404040"/>
                </a:solidFill>
                <a:latin typeface="Cambria" panose="02040503050406030204" pitchFamily="18" charset="0"/>
                <a:ea typeface="Cambria" panose="02040503050406030204" pitchFamily="18" charset="0"/>
              </a:rPr>
              <a:t>le</a:t>
            </a:r>
            <a:r>
              <a:rPr lang="en-US" sz="2000" spc="-7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2001</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O</a:t>
            </a:r>
            <a:r>
              <a:rPr lang="en-US" sz="2000" spc="-45" dirty="0">
                <a:solidFill>
                  <a:srgbClr val="404040"/>
                </a:solidFill>
                <a:latin typeface="Cambria" panose="02040503050406030204" pitchFamily="18" charset="0"/>
                <a:ea typeface="Cambria" panose="02040503050406030204" pitchFamily="18" charset="0"/>
              </a:rPr>
              <a:t>v</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a:t>
            </a:r>
            <a:r>
              <a:rPr lang="en-US" sz="2000" spc="-20" dirty="0">
                <a:solidFill>
                  <a:srgbClr val="404040"/>
                </a:solidFill>
                <a:latin typeface="Cambria" panose="02040503050406030204" pitchFamily="18" charset="0"/>
                <a:ea typeface="Cambria" panose="02040503050406030204" pitchFamily="18" charset="0"/>
              </a:rPr>
              <a:t>e</a:t>
            </a:r>
            <a:r>
              <a:rPr lang="en-US" sz="2000" spc="-10"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of</a:t>
            </a:r>
            <a:r>
              <a:rPr lang="en-US" sz="2000" spc="114"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Bra</a:t>
            </a:r>
            <a:r>
              <a:rPr lang="en-US" sz="2000" spc="-5" dirty="0">
                <a:solidFill>
                  <a:srgbClr val="404040"/>
                </a:solidFill>
                <a:latin typeface="Cambria" panose="02040503050406030204" pitchFamily="18" charset="0"/>
                <a:ea typeface="Cambria" panose="02040503050406030204" pitchFamily="18" charset="0"/>
              </a:rPr>
              <a:t>dley</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85" dirty="0">
                <a:solidFill>
                  <a:srgbClr val="404040"/>
                </a:solidFill>
                <a:latin typeface="Cambria" panose="02040503050406030204" pitchFamily="18" charset="0"/>
                <a:ea typeface="Cambria" panose="02040503050406030204" pitchFamily="18" charset="0"/>
              </a:rPr>
              <a:t>N</a:t>
            </a:r>
            <a:r>
              <a:rPr lang="en-US" sz="2000" spc="-5" dirty="0">
                <a:solidFill>
                  <a:srgbClr val="404040"/>
                </a:solidFill>
                <a:latin typeface="Cambria" panose="02040503050406030204" pitchFamily="18" charset="0"/>
                <a:ea typeface="Cambria" panose="02040503050406030204" pitchFamily="18" charset="0"/>
              </a:rPr>
              <a:t>. </a:t>
            </a:r>
            <a:r>
              <a:rPr lang="en-US" sz="2000" spc="-10" dirty="0" err="1">
                <a:solidFill>
                  <a:srgbClr val="404040"/>
                </a:solidFill>
                <a:latin typeface="Cambria" panose="02040503050406030204" pitchFamily="18" charset="0"/>
                <a:ea typeface="Cambria" panose="02040503050406030204" pitchFamily="18" charset="0"/>
              </a:rPr>
              <a:t>L</a:t>
            </a:r>
            <a:r>
              <a:rPr lang="en-US" sz="2000" dirty="0" err="1">
                <a:solidFill>
                  <a:srgbClr val="404040"/>
                </a:solidFill>
                <a:latin typeface="Cambria" panose="02040503050406030204" pitchFamily="18" charset="0"/>
                <a:ea typeface="Cambria" panose="02040503050406030204" pitchFamily="18" charset="0"/>
              </a:rPr>
              <a:t>ada</a:t>
            </a:r>
            <a:r>
              <a:rPr lang="en-US" sz="2000" spc="-10" dirty="0" err="1">
                <a:solidFill>
                  <a:srgbClr val="404040"/>
                </a:solidFill>
                <a:latin typeface="Cambria" panose="02040503050406030204" pitchFamily="18" charset="0"/>
                <a:ea typeface="Cambria" panose="02040503050406030204" pitchFamily="18" charset="0"/>
              </a:rPr>
              <a:t>ny</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Ed</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 </a:t>
            </a:r>
            <a:r>
              <a:rPr lang="en-US" sz="2000" i="1" dirty="0">
                <a:solidFill>
                  <a:srgbClr val="404040"/>
                </a:solidFill>
                <a:latin typeface="Cambria" panose="02040503050406030204" pitchFamily="18" charset="0"/>
                <a:ea typeface="Cambria" panose="02040503050406030204" pitchFamily="18" charset="0"/>
                <a:cs typeface="Calisto MT"/>
              </a:rPr>
              <a:t>P</a:t>
            </a:r>
            <a:r>
              <a:rPr lang="en-US" sz="2000" i="1" spc="-5" dirty="0">
                <a:solidFill>
                  <a:srgbClr val="404040"/>
                </a:solidFill>
                <a:latin typeface="Cambria" panose="02040503050406030204" pitchFamily="18" charset="0"/>
                <a:ea typeface="Cambria" panose="02040503050406030204" pitchFamily="18" charset="0"/>
                <a:cs typeface="Calisto MT"/>
              </a:rPr>
              <a:t>rin</a:t>
            </a:r>
            <a:r>
              <a:rPr lang="en-US" sz="2000" i="1" dirty="0">
                <a:solidFill>
                  <a:srgbClr val="404040"/>
                </a:solidFill>
                <a:latin typeface="Cambria" panose="02040503050406030204" pitchFamily="18" charset="0"/>
                <a:ea typeface="Cambria" panose="02040503050406030204" pitchFamily="18" charset="0"/>
                <a:cs typeface="Calisto MT"/>
              </a:rPr>
              <a:t>ciple</a:t>
            </a:r>
            <a:r>
              <a:rPr lang="en-US" sz="2000" i="1" spc="-20" dirty="0">
                <a:solidFill>
                  <a:srgbClr val="404040"/>
                </a:solidFill>
                <a:latin typeface="Cambria" panose="02040503050406030204" pitchFamily="18" charset="0"/>
                <a:ea typeface="Cambria" panose="02040503050406030204" pitchFamily="18" charset="0"/>
                <a:cs typeface="Calisto MT"/>
              </a:rPr>
              <a:t>s</a:t>
            </a:r>
            <a:r>
              <a:rPr lang="en-US" sz="2000" i="1" spc="-5" dirty="0">
                <a:solidFill>
                  <a:srgbClr val="404040"/>
                </a:solidFill>
                <a:latin typeface="Cambria" panose="02040503050406030204" pitchFamily="18" charset="0"/>
                <a:ea typeface="Cambria" panose="02040503050406030204" pitchFamily="18" charset="0"/>
                <a:cs typeface="Calisto MT"/>
              </a:rPr>
              <a:t>,</a:t>
            </a:r>
            <a:r>
              <a:rPr lang="en-US" sz="2000" i="1" dirty="0">
                <a:solidFill>
                  <a:srgbClr val="404040"/>
                </a:solidFill>
                <a:latin typeface="Cambria" panose="02040503050406030204" pitchFamily="18" charset="0"/>
                <a:ea typeface="Cambria" panose="02040503050406030204" pitchFamily="18" charset="0"/>
                <a:cs typeface="Calisto MT"/>
              </a:rPr>
              <a:t> 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ocess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5" dirty="0">
                <a:solidFill>
                  <a:srgbClr val="404040"/>
                </a:solidFill>
                <a:latin typeface="Cambria" panose="02040503050406030204" pitchFamily="18" charset="0"/>
                <a:ea typeface="Cambria" panose="02040503050406030204" pitchFamily="18" charset="0"/>
                <a:cs typeface="Calisto MT"/>
              </a:rPr>
              <a:t>ct</a:t>
            </a:r>
            <a:r>
              <a:rPr lang="en-US" sz="2000" i="1" dirty="0">
                <a:solidFill>
                  <a:srgbClr val="404040"/>
                </a:solidFill>
                <a:latin typeface="Cambria" panose="02040503050406030204" pitchFamily="18" charset="0"/>
                <a:ea typeface="Cambria" panose="02040503050406030204" pitchFamily="18" charset="0"/>
                <a:cs typeface="Calisto MT"/>
              </a:rPr>
              <a:t>ice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3-27</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P</a:t>
            </a:r>
            <a:r>
              <a:rPr lang="en-US" sz="2000" spc="-5" dirty="0">
                <a:solidFill>
                  <a:srgbClr val="404040"/>
                </a:solidFill>
                <a:latin typeface="Cambria" panose="02040503050406030204" pitchFamily="18" charset="0"/>
                <a:ea typeface="Cambria" panose="02040503050406030204" pitchFamily="18" charset="0"/>
              </a:rPr>
              <a:t>hi</a:t>
            </a:r>
            <a:r>
              <a:rPr lang="en-US" sz="2000" dirty="0">
                <a:solidFill>
                  <a:srgbClr val="404040"/>
                </a:solidFill>
                <a:latin typeface="Cambria" panose="02040503050406030204" pitchFamily="18" charset="0"/>
                <a:ea typeface="Cambria" panose="02040503050406030204" pitchFamily="18" charset="0"/>
              </a:rPr>
              <a:t>la</a:t>
            </a:r>
            <a:r>
              <a:rPr lang="en-US" sz="2000" spc="-5" dirty="0">
                <a:solidFill>
                  <a:srgbClr val="404040"/>
                </a:solidFill>
                <a:latin typeface="Cambria" panose="02040503050406030204" pitchFamily="18" charset="0"/>
                <a:ea typeface="Cambria" panose="02040503050406030204" pitchFamily="18" charset="0"/>
              </a:rPr>
              <a:t>delphi</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90" dirty="0">
                <a:solidFill>
                  <a:srgbClr val="404040"/>
                </a:solidFill>
                <a:latin typeface="Cambria" panose="02040503050406030204" pitchFamily="18" charset="0"/>
                <a:ea typeface="Cambria" panose="02040503050406030204" pitchFamily="18" charset="0"/>
              </a:rPr>
              <a:t>P</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B</a:t>
            </a:r>
            <a:r>
              <a:rPr lang="en-US" sz="2000" spc="30"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unn</a:t>
            </a:r>
            <a:r>
              <a:rPr lang="en-US" sz="2000" dirty="0">
                <a:solidFill>
                  <a:srgbClr val="404040"/>
                </a:solidFill>
                <a:latin typeface="Cambria" panose="02040503050406030204" pitchFamily="18" charset="0"/>
                <a:ea typeface="Cambria" panose="02040503050406030204" pitchFamily="18" charset="0"/>
              </a:rPr>
              <a:t>er</a:t>
            </a:r>
            <a:r>
              <a:rPr lang="en-US" sz="2000" spc="-5" dirty="0">
                <a:solidFill>
                  <a:srgbClr val="404040"/>
                </a:solidFill>
                <a:latin typeface="Cambria" panose="02040503050406030204" pitchFamily="18" charset="0"/>
                <a:ea typeface="Cambria" panose="02040503050406030204" pitchFamily="18" charset="0"/>
              </a:rPr>
              <a:t>-</a:t>
            </a:r>
            <a:r>
              <a:rPr lang="en-US" sz="2000" spc="-35"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out</a:t>
            </a:r>
            <a:r>
              <a:rPr lang="en-US" sz="2000" dirty="0">
                <a:solidFill>
                  <a:srgbClr val="404040"/>
                </a:solidFill>
                <a:latin typeface="Cambria" panose="02040503050406030204" pitchFamily="18" charset="0"/>
                <a:ea typeface="Cambria" panose="02040503050406030204" pitchFamily="18" charset="0"/>
              </a:rPr>
              <a:t>led</a:t>
            </a:r>
            <a:r>
              <a:rPr lang="en-US" sz="2000" spc="-20" dirty="0">
                <a:solidFill>
                  <a:srgbClr val="404040"/>
                </a:solidFill>
                <a:latin typeface="Cambria" panose="02040503050406030204" pitchFamily="18" charset="0"/>
                <a:ea typeface="Cambria" panose="02040503050406030204" pitchFamily="18" charset="0"/>
              </a:rPr>
              <a:t>g</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31928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477982" y="937177"/>
            <a:ext cx="8877084"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721870" y="2150155"/>
            <a:ext cx="8633196" cy="5171956"/>
          </a:xfrm>
          <a:prstGeom prst="rect">
            <a:avLst/>
          </a:prstGeom>
        </p:spPr>
        <p:txBody>
          <a:bodyPr vert="horz" wrap="square" lIns="0" tIns="40413" rIns="0" bIns="0" rtlCol="0">
            <a:spAutoFit/>
          </a:bodyPr>
          <a:lstStyle/>
          <a:p>
            <a:pPr marL="0" marR="154940" indent="0">
              <a:buNone/>
            </a:pPr>
            <a:r>
              <a:rPr sz="2000" dirty="0">
                <a:solidFill>
                  <a:srgbClr val="404040"/>
                </a:solidFill>
                <a:latin typeface="Cambria" panose="02040503050406030204" pitchFamily="18" charset="0"/>
                <a:ea typeface="Cambria" panose="02040503050406030204" pitchFamily="18" charset="0"/>
              </a:rPr>
              <a:t>C</a:t>
            </a:r>
            <a:r>
              <a:rPr sz="2000" spc="-10" dirty="0">
                <a:solidFill>
                  <a:srgbClr val="404040"/>
                </a:solidFill>
                <a:latin typeface="Cambria" panose="02040503050406030204" pitchFamily="18" charset="0"/>
                <a:ea typeface="Cambria" panose="02040503050406030204" pitchFamily="18" charset="0"/>
              </a:rPr>
              <a:t>ounc</a:t>
            </a:r>
            <a:r>
              <a:rPr sz="2000" spc="-5" dirty="0">
                <a:solidFill>
                  <a:srgbClr val="404040"/>
                </a:solidFill>
                <a:latin typeface="Cambria" panose="02040503050406030204" pitchFamily="18" charset="0"/>
                <a:ea typeface="Cambria" panose="02040503050406030204" pitchFamily="18" charset="0"/>
              </a:rPr>
              <a:t>il for </a:t>
            </a:r>
            <a:r>
              <a:rPr sz="2000" dirty="0">
                <a:solidFill>
                  <a:srgbClr val="404040"/>
                </a:solidFill>
                <a:latin typeface="Cambria" panose="02040503050406030204" pitchFamily="18" charset="0"/>
                <a:ea typeface="Cambria" panose="02040503050406030204" pitchFamily="18" charset="0"/>
              </a:rPr>
              <a:t>Acc</a:t>
            </a:r>
            <a:r>
              <a:rPr sz="2000" spc="-5" dirty="0">
                <a:solidFill>
                  <a:srgbClr val="404040"/>
                </a:solidFill>
                <a:latin typeface="Cambria" panose="02040503050406030204" pitchFamily="18" charset="0"/>
                <a:ea typeface="Cambria" panose="02040503050406030204" pitchFamily="18" charset="0"/>
              </a:rPr>
              <a:t>redit</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of</a:t>
            </a:r>
            <a:r>
              <a:rPr sz="2000" spc="114"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ounselin</a:t>
            </a:r>
            <a:r>
              <a:rPr sz="200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nd</a:t>
            </a:r>
            <a:r>
              <a:rPr sz="2000" spc="-5"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R</a:t>
            </a:r>
            <a:r>
              <a:rPr sz="2000" dirty="0">
                <a:solidFill>
                  <a:srgbClr val="404040"/>
                </a:solidFill>
                <a:latin typeface="Cambria" panose="02040503050406030204" pitchFamily="18" charset="0"/>
                <a:ea typeface="Cambria" panose="02040503050406030204" pitchFamily="18" charset="0"/>
              </a:rPr>
              <a:t>ela</a:t>
            </a:r>
            <a:r>
              <a:rPr sz="2000" spc="-5" dirty="0">
                <a:solidFill>
                  <a:srgbClr val="404040"/>
                </a:solidFill>
                <a:latin typeface="Cambria" panose="02040503050406030204" pitchFamily="18" charset="0"/>
                <a:ea typeface="Cambria" panose="02040503050406030204" pitchFamily="18" charset="0"/>
              </a:rPr>
              <a:t>t</a:t>
            </a:r>
            <a:r>
              <a:rPr sz="2000" dirty="0">
                <a:solidFill>
                  <a:srgbClr val="404040"/>
                </a:solidFill>
                <a:latin typeface="Cambria" panose="02040503050406030204" pitchFamily="18" charset="0"/>
                <a:ea typeface="Cambria" panose="02040503050406030204" pitchFamily="18" charset="0"/>
              </a:rPr>
              <a:t>ed </a:t>
            </a:r>
            <a:r>
              <a:rPr sz="2000" spc="-10" dirty="0">
                <a:solidFill>
                  <a:srgbClr val="404040"/>
                </a:solidFill>
                <a:latin typeface="Cambria" panose="02040503050406030204" pitchFamily="18" charset="0"/>
                <a:ea typeface="Cambria" panose="02040503050406030204" pitchFamily="18" charset="0"/>
              </a:rPr>
              <a:t>Edu</a:t>
            </a:r>
            <a:r>
              <a:rPr sz="2000" dirty="0">
                <a:solidFill>
                  <a:srgbClr val="404040"/>
                </a:solidFill>
                <a:latin typeface="Cambria" panose="02040503050406030204" pitchFamily="18" charset="0"/>
                <a:ea typeface="Cambria" panose="02040503050406030204" pitchFamily="18" charset="0"/>
              </a:rPr>
              <a:t>ca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l </a:t>
            </a:r>
            <a:r>
              <a:rPr sz="2000" dirty="0">
                <a:solidFill>
                  <a:srgbClr val="404040"/>
                </a:solidFill>
                <a:latin typeface="Cambria" panose="02040503050406030204" pitchFamily="18" charset="0"/>
                <a:ea typeface="Cambria" panose="02040503050406030204" pitchFamily="18" charset="0"/>
              </a:rPr>
              <a:t>Pro</a:t>
            </a:r>
            <a:r>
              <a:rPr sz="2000" spc="15" dirty="0">
                <a:solidFill>
                  <a:srgbClr val="404040"/>
                </a:solidFill>
                <a:latin typeface="Cambria" panose="02040503050406030204" pitchFamily="18" charset="0"/>
                <a:ea typeface="Cambria" panose="02040503050406030204" pitchFamily="18" charset="0"/>
              </a:rPr>
              <a:t>g</a:t>
            </a:r>
            <a:r>
              <a:rPr sz="2000" dirty="0">
                <a:solidFill>
                  <a:srgbClr val="404040"/>
                </a:solidFill>
                <a:latin typeface="Cambria" panose="02040503050406030204" pitchFamily="18" charset="0"/>
                <a:ea typeface="Cambria" panose="02040503050406030204" pitchFamily="18" charset="0"/>
              </a:rPr>
              <a:t>ram</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2009</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 </a:t>
            </a:r>
            <a:r>
              <a:rPr sz="2000" i="1" spc="-10" dirty="0">
                <a:solidFill>
                  <a:srgbClr val="404040"/>
                </a:solidFill>
                <a:latin typeface="Cambria" panose="02040503050406030204" pitchFamily="18" charset="0"/>
                <a:ea typeface="Cambria" panose="02040503050406030204" pitchFamily="18" charset="0"/>
                <a:cs typeface="Calisto MT"/>
              </a:rPr>
              <a:t>2009</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C</a:t>
            </a:r>
            <a:r>
              <a:rPr sz="2000" i="1" spc="-50"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CR</a:t>
            </a:r>
            <a:r>
              <a:rPr sz="2000" i="1" dirty="0">
                <a:solidFill>
                  <a:srgbClr val="404040"/>
                </a:solidFill>
                <a:latin typeface="Cambria" panose="02040503050406030204" pitchFamily="18" charset="0"/>
                <a:ea typeface="Cambria" panose="02040503050406030204" pitchFamily="18" charset="0"/>
                <a:cs typeface="Calisto MT"/>
              </a:rPr>
              <a:t>EP</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Acc</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e</a:t>
            </a:r>
            <a:r>
              <a:rPr sz="2000" i="1" spc="-5" dirty="0">
                <a:solidFill>
                  <a:srgbClr val="404040"/>
                </a:solidFill>
                <a:latin typeface="Cambria" panose="02040503050406030204" pitchFamily="18" charset="0"/>
                <a:ea typeface="Cambria" panose="02040503050406030204" pitchFamily="18" charset="0"/>
                <a:cs typeface="Calisto MT"/>
              </a:rPr>
              <a:t>dit</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tion</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M</a:t>
            </a:r>
            <a:r>
              <a:rPr sz="2000" i="1"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nu</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l</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Al</a:t>
            </a:r>
            <a:r>
              <a:rPr sz="2000" spc="-20" dirty="0">
                <a:solidFill>
                  <a:srgbClr val="404040"/>
                </a:solidFill>
                <a:latin typeface="Cambria" panose="02040503050406030204" pitchFamily="18" charset="0"/>
                <a:ea typeface="Cambria" panose="02040503050406030204" pitchFamily="18" charset="0"/>
              </a:rPr>
              <a:t>e</a:t>
            </a:r>
            <a:r>
              <a:rPr sz="2000" dirty="0">
                <a:solidFill>
                  <a:srgbClr val="404040"/>
                </a:solidFill>
                <a:latin typeface="Cambria" panose="02040503050406030204" pitchFamily="18" charset="0"/>
                <a:ea typeface="Cambria" panose="02040503050406030204" pitchFamily="18" charset="0"/>
              </a:rPr>
              <a:t>xa</a:t>
            </a:r>
            <a:r>
              <a:rPr sz="2000" spc="-5" dirty="0">
                <a:solidFill>
                  <a:srgbClr val="404040"/>
                </a:solidFill>
                <a:latin typeface="Cambria" panose="02040503050406030204" pitchFamily="18" charset="0"/>
                <a:ea typeface="Cambria" panose="02040503050406030204" pitchFamily="18" charset="0"/>
              </a:rPr>
              <a:t>ndri</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 </a:t>
            </a:r>
            <a:r>
              <a:rPr sz="2000" spc="-120" dirty="0">
                <a:solidFill>
                  <a:srgbClr val="404040"/>
                </a:solidFill>
                <a:latin typeface="Cambria" panose="02040503050406030204" pitchFamily="18" charset="0"/>
                <a:ea typeface="Cambria" panose="02040503050406030204" pitchFamily="18" charset="0"/>
              </a:rPr>
              <a:t>V</a:t>
            </a:r>
            <a:r>
              <a:rPr sz="2000" spc="-10" dirty="0">
                <a:solidFill>
                  <a:srgbClr val="404040"/>
                </a:solidFill>
                <a:latin typeface="Cambria" panose="02040503050406030204" pitchFamily="18" charset="0"/>
                <a:ea typeface="Cambria" panose="02040503050406030204" pitchFamily="18" charset="0"/>
              </a:rPr>
              <a:t>A:</a:t>
            </a:r>
            <a:r>
              <a:rPr sz="2000" dirty="0">
                <a:solidFill>
                  <a:srgbClr val="404040"/>
                </a:solidFill>
                <a:latin typeface="Cambria" panose="02040503050406030204" pitchFamily="18" charset="0"/>
                <a:ea typeface="Cambria" panose="02040503050406030204" pitchFamily="18" charset="0"/>
              </a:rPr>
              <a:t> </a:t>
            </a:r>
            <a:r>
              <a:rPr sz="2000" spc="-3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utho</a:t>
            </a:r>
            <a:r>
              <a:rPr sz="2000" spc="-95"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a:t>
            </a:r>
          </a:p>
          <a:p>
            <a:pPr marL="0" indent="0">
              <a:buNone/>
            </a:pPr>
            <a:r>
              <a:rPr sz="2000" spc="-10" dirty="0">
                <a:solidFill>
                  <a:srgbClr val="404040"/>
                </a:solidFill>
                <a:latin typeface="Cambria" panose="02040503050406030204" pitchFamily="18" charset="0"/>
                <a:ea typeface="Cambria" panose="02040503050406030204" pitchFamily="18" charset="0"/>
              </a:rPr>
              <a:t>D</a:t>
            </a:r>
            <a:r>
              <a:rPr sz="2000" spc="-25" dirty="0">
                <a:solidFill>
                  <a:srgbClr val="404040"/>
                </a:solidFill>
                <a:latin typeface="Cambria" panose="02040503050406030204" pitchFamily="18" charset="0"/>
                <a:ea typeface="Cambria" panose="02040503050406030204" pitchFamily="18" charset="0"/>
              </a:rPr>
              <a:t>e</a:t>
            </a:r>
            <a:r>
              <a:rPr sz="2000" spc="-35" dirty="0">
                <a:solidFill>
                  <a:srgbClr val="404040"/>
                </a:solidFill>
                <a:latin typeface="Cambria" panose="02040503050406030204" pitchFamily="18" charset="0"/>
                <a:ea typeface="Cambria" panose="02040503050406030204" pitchFamily="18" charset="0"/>
              </a:rPr>
              <a:t>w</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ld,</a:t>
            </a:r>
            <a:r>
              <a:rPr sz="2000" dirty="0">
                <a:solidFill>
                  <a:srgbClr val="404040"/>
                </a:solidFill>
                <a:latin typeface="Cambria" panose="02040503050406030204" pitchFamily="18" charset="0"/>
                <a:ea typeface="Cambria" panose="02040503050406030204" pitchFamily="18" charset="0"/>
              </a:rPr>
              <a:t> </a:t>
            </a:r>
            <a:r>
              <a:rPr sz="2000" spc="-160" dirty="0">
                <a:solidFill>
                  <a:srgbClr val="404040"/>
                </a:solidFill>
                <a:latin typeface="Cambria" panose="02040503050406030204" pitchFamily="18" charset="0"/>
                <a:ea typeface="Cambria" panose="02040503050406030204" pitchFamily="18" charset="0"/>
              </a:rPr>
              <a:t>P</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1997</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Th</a:t>
            </a:r>
            <a:r>
              <a:rPr sz="2000" dirty="0">
                <a:solidFill>
                  <a:srgbClr val="404040"/>
                </a:solidFill>
                <a:latin typeface="Cambria" panose="02040503050406030204" pitchFamily="18" charset="0"/>
                <a:ea typeface="Cambria" panose="02040503050406030204" pitchFamily="18" charset="0"/>
              </a:rPr>
              <a:t>e</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p</a:t>
            </a:r>
            <a:r>
              <a:rPr sz="2000" dirty="0">
                <a:solidFill>
                  <a:srgbClr val="404040"/>
                </a:solidFill>
                <a:latin typeface="Cambria" panose="02040503050406030204" pitchFamily="18" charset="0"/>
                <a:ea typeface="Cambria" panose="02040503050406030204" pitchFamily="18" charset="0"/>
              </a:rPr>
              <a:t>roc</a:t>
            </a:r>
            <a:r>
              <a:rPr sz="2000" spc="-5" dirty="0">
                <a:solidFill>
                  <a:srgbClr val="404040"/>
                </a:solidFill>
                <a:latin typeface="Cambria" panose="02040503050406030204" pitchFamily="18" charset="0"/>
                <a:ea typeface="Cambria" panose="02040503050406030204" pitchFamily="18" charset="0"/>
              </a:rPr>
              <a:t>ess</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of</a:t>
            </a:r>
            <a:r>
              <a:rPr sz="2000" spc="114"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in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ps</a:t>
            </a:r>
            <a:r>
              <a:rPr sz="2000" spc="-45" dirty="0">
                <a:solidFill>
                  <a:srgbClr val="404040"/>
                </a:solidFill>
                <a:latin typeface="Cambria" panose="02040503050406030204" pitchFamily="18" charset="0"/>
                <a:ea typeface="Cambria" panose="02040503050406030204" pitchFamily="18" charset="0"/>
              </a:rPr>
              <a:t>y</a:t>
            </a:r>
            <a:r>
              <a:rPr sz="2000" dirty="0">
                <a:solidFill>
                  <a:srgbClr val="404040"/>
                </a:solidFill>
                <a:latin typeface="Cambria" panose="02040503050406030204" pitchFamily="18" charset="0"/>
                <a:ea typeface="Cambria" panose="02040503050406030204" pitchFamily="18" charset="0"/>
              </a:rPr>
              <a:t>c</a:t>
            </a:r>
            <a:r>
              <a:rPr sz="2000" spc="-10" dirty="0">
                <a:solidFill>
                  <a:srgbClr val="404040"/>
                </a:solidFill>
                <a:latin typeface="Cambria" panose="02040503050406030204" pitchFamily="18" charset="0"/>
                <a:ea typeface="Cambria" panose="02040503050406030204" pitchFamily="18" charset="0"/>
              </a:rPr>
              <a:t>h</a:t>
            </a:r>
            <a:r>
              <a:rPr sz="2000" dirty="0">
                <a:solidFill>
                  <a:srgbClr val="404040"/>
                </a:solidFill>
                <a:latin typeface="Cambria" panose="02040503050406030204" pitchFamily="18" charset="0"/>
                <a:ea typeface="Cambria" panose="02040503050406030204" pitchFamily="18" charset="0"/>
              </a:rPr>
              <a:t>oa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a</a:t>
            </a:r>
            <a:r>
              <a:rPr sz="2000" spc="-30" dirty="0">
                <a:solidFill>
                  <a:srgbClr val="404040"/>
                </a:solidFill>
                <a:latin typeface="Cambria" panose="02040503050406030204" pitchFamily="18" charset="0"/>
                <a:ea typeface="Cambria" panose="02040503050406030204" pitchFamily="18" charset="0"/>
              </a:rPr>
              <a:t>l</a:t>
            </a:r>
            <a:r>
              <a:rPr sz="2000" spc="-5" dirty="0">
                <a:solidFill>
                  <a:srgbClr val="404040"/>
                </a:solidFill>
                <a:latin typeface="Cambria" panose="02040503050406030204" pitchFamily="18" charset="0"/>
                <a:ea typeface="Cambria" panose="02040503050406030204" pitchFamily="18" charset="0"/>
              </a:rPr>
              <a:t>ysi</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I</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E.</a:t>
            </a:r>
            <a:r>
              <a:rPr sz="2000" dirty="0">
                <a:solidFill>
                  <a:srgbClr val="404040"/>
                </a:solidFill>
                <a:latin typeface="Cambria" panose="02040503050406030204" pitchFamily="18" charset="0"/>
                <a:ea typeface="Cambria" panose="02040503050406030204" pitchFamily="18" charset="0"/>
              </a:rPr>
              <a:t> </a:t>
            </a:r>
            <a:r>
              <a:rPr sz="2000" spc="-95" dirty="0">
                <a:solidFill>
                  <a:srgbClr val="404040"/>
                </a:solidFill>
                <a:latin typeface="Cambria" panose="02040503050406030204" pitchFamily="18" charset="0"/>
                <a:ea typeface="Cambria" panose="02040503050406030204" pitchFamily="18" charset="0"/>
              </a:rPr>
              <a:t>W</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tkin</a:t>
            </a:r>
            <a:r>
              <a:rPr sz="2000" spc="-45"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J</a:t>
            </a:r>
            <a:r>
              <a:rPr sz="2000" spc="-95"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Ed.</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 </a:t>
            </a:r>
            <a:r>
              <a:rPr sz="2000" i="1" dirty="0">
                <a:solidFill>
                  <a:srgbClr val="404040"/>
                </a:solidFill>
                <a:latin typeface="Cambria" panose="02040503050406030204" pitchFamily="18" charset="0"/>
                <a:ea typeface="Cambria" panose="02040503050406030204" pitchFamily="18" charset="0"/>
                <a:cs typeface="Calisto MT"/>
              </a:rPr>
              <a:t>Ha</a:t>
            </a:r>
            <a:r>
              <a:rPr sz="2000" i="1" spc="-10" dirty="0">
                <a:solidFill>
                  <a:srgbClr val="404040"/>
                </a:solidFill>
                <a:latin typeface="Cambria" panose="02040503050406030204" pitchFamily="18" charset="0"/>
                <a:ea typeface="Cambria" panose="02040503050406030204" pitchFamily="18" charset="0"/>
                <a:cs typeface="Calisto MT"/>
              </a:rPr>
              <a:t>n</a:t>
            </a:r>
            <a:r>
              <a:rPr sz="2000" i="1" dirty="0">
                <a:solidFill>
                  <a:srgbClr val="404040"/>
                </a:solidFill>
                <a:latin typeface="Cambria" panose="02040503050406030204" pitchFamily="18" charset="0"/>
                <a:ea typeface="Cambria" panose="02040503050406030204" pitchFamily="18" charset="0"/>
                <a:cs typeface="Calisto MT"/>
              </a:rPr>
              <a:t>db</a:t>
            </a:r>
            <a:r>
              <a:rPr sz="2000" i="1" spc="-5" dirty="0">
                <a:solidFill>
                  <a:srgbClr val="404040"/>
                </a:solidFill>
                <a:latin typeface="Cambria" panose="02040503050406030204" pitchFamily="18" charset="0"/>
                <a:ea typeface="Cambria" panose="02040503050406030204" pitchFamily="18" charset="0"/>
                <a:cs typeface="Calisto MT"/>
              </a:rPr>
              <a:t>ook </a:t>
            </a:r>
            <a:r>
              <a:rPr sz="2000" i="1" dirty="0">
                <a:solidFill>
                  <a:srgbClr val="404040"/>
                </a:solidFill>
                <a:latin typeface="Cambria" panose="02040503050406030204" pitchFamily="18" charset="0"/>
                <a:ea typeface="Cambria" panose="02040503050406030204" pitchFamily="18" charset="0"/>
                <a:cs typeface="Calisto MT"/>
              </a:rPr>
              <a:t>of </a:t>
            </a:r>
            <a:r>
              <a:rPr sz="2000" i="1" spc="-6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ps</a:t>
            </a:r>
            <a:r>
              <a:rPr sz="2000" i="1" spc="-5" dirty="0">
                <a:solidFill>
                  <a:srgbClr val="404040"/>
                </a:solidFill>
                <a:latin typeface="Cambria" panose="02040503050406030204" pitchFamily="18" charset="0"/>
                <a:ea typeface="Cambria" panose="02040503050406030204" pitchFamily="18" charset="0"/>
                <a:cs typeface="Calisto MT"/>
              </a:rPr>
              <a:t>ychot</a:t>
            </a:r>
            <a:r>
              <a:rPr sz="2000" i="1" dirty="0">
                <a:solidFill>
                  <a:srgbClr val="404040"/>
                </a:solidFill>
                <a:latin typeface="Cambria" panose="02040503050406030204" pitchFamily="18" charset="0"/>
                <a:ea typeface="Cambria" panose="02040503050406030204" pitchFamily="18" charset="0"/>
                <a:cs typeface="Calisto MT"/>
              </a:rPr>
              <a:t>he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apy</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ion</a:t>
            </a:r>
            <a:r>
              <a:rPr lang="en-US" sz="2000" i="1" spc="-5"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rPr>
              <a:t>(</a:t>
            </a:r>
            <a:r>
              <a:rPr sz="2000" spc="-10" dirty="0">
                <a:solidFill>
                  <a:srgbClr val="404040"/>
                </a:solidFill>
                <a:latin typeface="Cambria" panose="02040503050406030204" pitchFamily="18" charset="0"/>
                <a:ea typeface="Cambria" panose="02040503050406030204" pitchFamily="18" charset="0"/>
              </a:rPr>
              <a:t>p</a:t>
            </a:r>
            <a:r>
              <a:rPr sz="2000" spc="-60" dirty="0">
                <a:solidFill>
                  <a:srgbClr val="404040"/>
                </a:solidFill>
                <a:latin typeface="Cambria" panose="02040503050406030204" pitchFamily="18" charset="0"/>
                <a:ea typeface="Cambria" panose="02040503050406030204" pitchFamily="18" charset="0"/>
              </a:rPr>
              <a:t>p</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31-43</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N</a:t>
            </a:r>
            <a:r>
              <a:rPr sz="2000" spc="-25" dirty="0">
                <a:solidFill>
                  <a:srgbClr val="404040"/>
                </a:solidFill>
                <a:latin typeface="Cambria" panose="02040503050406030204" pitchFamily="18" charset="0"/>
                <a:ea typeface="Cambria" panose="02040503050406030204" pitchFamily="18" charset="0"/>
              </a:rPr>
              <a:t>e</a:t>
            </a:r>
            <a:r>
              <a:rPr sz="2000" spc="-10" dirty="0">
                <a:solidFill>
                  <a:srgbClr val="404040"/>
                </a:solidFill>
                <a:latin typeface="Cambria" panose="02040503050406030204" pitchFamily="18" charset="0"/>
                <a:ea typeface="Cambria" panose="02040503050406030204" pitchFamily="18" charset="0"/>
              </a:rPr>
              <a:t>w</a:t>
            </a:r>
            <a:r>
              <a:rPr sz="2000" dirty="0">
                <a:solidFill>
                  <a:srgbClr val="404040"/>
                </a:solidFill>
                <a:latin typeface="Cambria" panose="02040503050406030204" pitchFamily="18" charset="0"/>
                <a:ea typeface="Cambria" panose="02040503050406030204" pitchFamily="18" charset="0"/>
              </a:rPr>
              <a:t> </a:t>
            </a:r>
            <a:r>
              <a:rPr sz="2000" spc="-12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ork:</a:t>
            </a:r>
            <a:r>
              <a:rPr sz="2000" dirty="0">
                <a:solidFill>
                  <a:srgbClr val="404040"/>
                </a:solidFill>
                <a:latin typeface="Cambria" panose="02040503050406030204" pitchFamily="18" charset="0"/>
                <a:ea typeface="Cambria" panose="02040503050406030204" pitchFamily="18" charset="0"/>
              </a:rPr>
              <a:t> </a:t>
            </a:r>
            <a:r>
              <a:rPr sz="2000" spc="-50" dirty="0">
                <a:solidFill>
                  <a:srgbClr val="404040"/>
                </a:solidFill>
                <a:latin typeface="Cambria" panose="02040503050406030204" pitchFamily="18" charset="0"/>
                <a:ea typeface="Cambria" panose="02040503050406030204" pitchFamily="18" charset="0"/>
              </a:rPr>
              <a:t>W</a:t>
            </a:r>
            <a:r>
              <a:rPr sz="2000" spc="-5" dirty="0">
                <a:solidFill>
                  <a:srgbClr val="404040"/>
                </a:solidFill>
                <a:latin typeface="Cambria" panose="02040503050406030204" pitchFamily="18" charset="0"/>
                <a:ea typeface="Cambria" panose="02040503050406030204" pitchFamily="18" charset="0"/>
              </a:rPr>
              <a:t>i</a:t>
            </a:r>
            <a:r>
              <a:rPr sz="2000" dirty="0">
                <a:solidFill>
                  <a:srgbClr val="404040"/>
                </a:solidFill>
                <a:latin typeface="Cambria" panose="02040503050406030204" pitchFamily="18" charset="0"/>
                <a:ea typeface="Cambria" panose="02040503050406030204" pitchFamily="18" charset="0"/>
              </a:rPr>
              <a:t>le</a:t>
            </a:r>
            <a:r>
              <a:rPr sz="2000" spc="-14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a:t>
            </a:r>
            <a:endParaRPr lang="en-US" sz="2000" spc="-5" dirty="0">
              <a:solidFill>
                <a:srgbClr val="404040"/>
              </a:solidFill>
              <a:latin typeface="Cambria" panose="02040503050406030204" pitchFamily="18" charset="0"/>
              <a:ea typeface="Cambria" panose="02040503050406030204" pitchFamily="18" charset="0"/>
            </a:endParaRPr>
          </a:p>
          <a:p>
            <a:pPr marL="0" indent="0">
              <a:buNone/>
            </a:pPr>
            <a:r>
              <a:rPr lang="en-US" sz="2000" dirty="0" err="1">
                <a:solidFill>
                  <a:srgbClr val="404040"/>
                </a:solidFill>
                <a:latin typeface="Cambria" panose="02040503050406030204" pitchFamily="18" charset="0"/>
                <a:ea typeface="Cambria" panose="02040503050406030204" pitchFamily="18" charset="0"/>
              </a:rPr>
              <a:t>Falender</a:t>
            </a:r>
            <a:r>
              <a:rPr lang="en-US" sz="2000" dirty="0">
                <a:solidFill>
                  <a:srgbClr val="404040"/>
                </a:solidFill>
                <a:latin typeface="Cambria" panose="02040503050406030204" pitchFamily="18" charset="0"/>
                <a:ea typeface="Cambria" panose="02040503050406030204" pitchFamily="18" charset="0"/>
              </a:rPr>
              <a:t>, C. A., &amp; </a:t>
            </a:r>
            <a:r>
              <a:rPr lang="en-US" sz="2000" dirty="0" err="1">
                <a:solidFill>
                  <a:srgbClr val="404040"/>
                </a:solidFill>
                <a:latin typeface="Cambria" panose="02040503050406030204" pitchFamily="18" charset="0"/>
                <a:ea typeface="Cambria" panose="02040503050406030204" pitchFamily="18" charset="0"/>
              </a:rPr>
              <a:t>Shafranske</a:t>
            </a:r>
            <a:r>
              <a:rPr lang="en-US" sz="2000" dirty="0">
                <a:solidFill>
                  <a:srgbClr val="404040"/>
                </a:solidFill>
                <a:latin typeface="Cambria" panose="02040503050406030204" pitchFamily="18" charset="0"/>
                <a:ea typeface="Cambria" panose="02040503050406030204" pitchFamily="18" charset="0"/>
              </a:rPr>
              <a:t>, E. P. (2004c). Ethical and legal perspectives and risk management. In Clinical Supervision: A Competency-Based Approach (pp. 151–194). Washington, DC: American Psychological Association.</a:t>
            </a:r>
          </a:p>
          <a:p>
            <a:pPr marL="0" marR="5080" indent="0">
              <a:spcBef>
                <a:spcPts val="50"/>
              </a:spcBef>
              <a:buNone/>
            </a:pPr>
            <a:r>
              <a:rPr lang="en-US" sz="2000" spc="-5" dirty="0" err="1">
                <a:solidFill>
                  <a:srgbClr val="404040"/>
                </a:solidFill>
                <a:latin typeface="Cambria" panose="02040503050406030204" pitchFamily="18" charset="0"/>
                <a:ea typeface="Cambria" panose="02040503050406030204" pitchFamily="18" charset="0"/>
              </a:rPr>
              <a:t>Inskip</a:t>
            </a:r>
            <a:r>
              <a:rPr lang="en-US" sz="2000" spc="-60" dirty="0" err="1">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60" dirty="0">
                <a:solidFill>
                  <a:srgbClr val="404040"/>
                </a:solidFill>
                <a:latin typeface="Cambria" panose="02040503050406030204" pitchFamily="18" charset="0"/>
                <a:ea typeface="Cambria" panose="02040503050406030204" pitchFamily="18" charset="0"/>
              </a:rPr>
              <a:t>F</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1996</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N</a:t>
            </a:r>
            <a:r>
              <a:rPr lang="en-US" sz="2000" spc="-25" dirty="0">
                <a:solidFill>
                  <a:srgbClr val="404040"/>
                </a:solidFill>
                <a:latin typeface="Cambria" panose="02040503050406030204" pitchFamily="18" charset="0"/>
                <a:ea typeface="Cambria" panose="02040503050406030204" pitchFamily="18" charset="0"/>
              </a:rPr>
              <a:t>e</a:t>
            </a:r>
            <a:r>
              <a:rPr lang="en-US" sz="2000" spc="-10"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di</a:t>
            </a:r>
            <a:r>
              <a:rPr lang="en-US" sz="2000" dirty="0">
                <a:solidFill>
                  <a:srgbClr val="404040"/>
                </a:solidFill>
                <a:latin typeface="Cambria" panose="02040503050406030204" pitchFamily="18" charset="0"/>
                <a:ea typeface="Cambria" panose="02040503050406030204" pitchFamily="18" charset="0"/>
              </a:rPr>
              <a:t>rec</a:t>
            </a:r>
            <a:r>
              <a:rPr lang="en-US" sz="2000" spc="-5" dirty="0">
                <a:solidFill>
                  <a:srgbClr val="404040"/>
                </a:solidFill>
                <a:latin typeface="Cambria" panose="02040503050406030204" pitchFamily="18" charset="0"/>
                <a:ea typeface="Cambria" panose="02040503050406030204" pitchFamily="18" charset="0"/>
              </a:rPr>
              <a:t>tions</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in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B</a:t>
            </a:r>
            <a:r>
              <a:rPr lang="en-US" sz="2000" spc="-35" dirty="0">
                <a:solidFill>
                  <a:srgbClr val="404040"/>
                </a:solidFill>
                <a:latin typeface="Cambria" panose="02040503050406030204" pitchFamily="18" charset="0"/>
                <a:ea typeface="Cambria" panose="02040503050406030204" pitchFamily="18" charset="0"/>
              </a:rPr>
              <a:t>a</a:t>
            </a:r>
            <a:r>
              <a:rPr lang="en-US" sz="2000" spc="-10" dirty="0">
                <a:solidFill>
                  <a:srgbClr val="404040"/>
                </a:solidFill>
                <a:latin typeface="Cambria" panose="02040503050406030204" pitchFamily="18" charset="0"/>
                <a:ea typeface="Cambria" panose="02040503050406030204" pitchFamily="18" charset="0"/>
              </a:rPr>
              <a:t>yn</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I</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Ho</a:t>
            </a:r>
            <a:r>
              <a:rPr lang="en-US" sz="2000" spc="1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ton,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 </a:t>
            </a:r>
            <a:r>
              <a:rPr lang="en-US" sz="2000" spc="-5" dirty="0" err="1">
                <a:solidFill>
                  <a:srgbClr val="404040"/>
                </a:solidFill>
                <a:latin typeface="Cambria" panose="02040503050406030204" pitchFamily="18" charset="0"/>
                <a:ea typeface="Cambria" panose="02040503050406030204" pitchFamily="18" charset="0"/>
              </a:rPr>
              <a:t>Bi</a:t>
            </a:r>
            <a:r>
              <a:rPr lang="en-US" sz="2000" dirty="0" err="1">
                <a:solidFill>
                  <a:srgbClr val="404040"/>
                </a:solidFill>
                <a:latin typeface="Cambria" panose="02040503050406030204" pitchFamily="18" charset="0"/>
                <a:ea typeface="Cambria" panose="02040503050406030204" pitchFamily="18" charset="0"/>
              </a:rPr>
              <a:t>m</a:t>
            </a:r>
            <a:r>
              <a:rPr lang="en-US" sz="2000" spc="-5" dirty="0" err="1">
                <a:solidFill>
                  <a:srgbClr val="404040"/>
                </a:solidFill>
                <a:latin typeface="Cambria" panose="02040503050406030204" pitchFamily="18" charset="0"/>
                <a:ea typeface="Cambria" panose="02040503050406030204" pitchFamily="18" charset="0"/>
              </a:rPr>
              <a:t>ros</a:t>
            </a:r>
            <a:r>
              <a:rPr lang="en-US" sz="2000" dirty="0" err="1">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Ed</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dirty="0">
                <a:solidFill>
                  <a:srgbClr val="404040"/>
                </a:solidFill>
                <a:latin typeface="Cambria" panose="02040503050406030204" pitchFamily="18" charset="0"/>
                <a:ea typeface="Cambria" panose="02040503050406030204" pitchFamily="18" charset="0"/>
                <a:cs typeface="Calisto MT"/>
              </a:rPr>
              <a:t>Ne</a:t>
            </a:r>
            <a:r>
              <a:rPr lang="en-US" sz="2000" i="1" spc="-10" dirty="0">
                <a:solidFill>
                  <a:srgbClr val="404040"/>
                </a:solidFill>
                <a:latin typeface="Cambria" panose="02040503050406030204" pitchFamily="18" charset="0"/>
                <a:ea typeface="Cambria" panose="02040503050406030204" pitchFamily="18" charset="0"/>
                <a:cs typeface="Calisto MT"/>
              </a:rPr>
              <a:t>w</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di</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e</a:t>
            </a:r>
            <a:r>
              <a:rPr lang="en-US" sz="2000" i="1" spc="-5" dirty="0">
                <a:solidFill>
                  <a:srgbClr val="404040"/>
                </a:solidFill>
                <a:latin typeface="Cambria" panose="02040503050406030204" pitchFamily="18" charset="0"/>
                <a:ea typeface="Cambria" panose="02040503050406030204" pitchFamily="18" charset="0"/>
                <a:cs typeface="Calisto MT"/>
              </a:rPr>
              <a:t>ction</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5" dirty="0">
                <a:solidFill>
                  <a:srgbClr val="404040"/>
                </a:solidFill>
                <a:latin typeface="Cambria" panose="02040503050406030204" pitchFamily="18" charset="0"/>
                <a:ea typeface="Cambria" panose="02040503050406030204" pitchFamily="18" charset="0"/>
                <a:cs typeface="Calisto MT"/>
              </a:rPr>
              <a:t> in</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i="1" spc="-5"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lling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268-280</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 London:</a:t>
            </a:r>
            <a:r>
              <a:rPr lang="en-US" sz="2000" spc="-5" dirty="0">
                <a:solidFill>
                  <a:srgbClr val="404040"/>
                </a:solidFill>
                <a:latin typeface="Cambria" panose="02040503050406030204" pitchFamily="18" charset="0"/>
                <a:ea typeface="Cambria" panose="02040503050406030204" pitchFamily="18" charset="0"/>
              </a:rPr>
              <a:t> </a:t>
            </a:r>
            <a:r>
              <a:rPr lang="en-US" sz="2000" spc="-35"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out</a:t>
            </a:r>
            <a:r>
              <a:rPr lang="en-US" sz="2000" dirty="0">
                <a:solidFill>
                  <a:srgbClr val="404040"/>
                </a:solidFill>
                <a:latin typeface="Cambria" panose="02040503050406030204" pitchFamily="18" charset="0"/>
                <a:ea typeface="Cambria" panose="02040503050406030204" pitchFamily="18" charset="0"/>
              </a:rPr>
              <a:t>led</a:t>
            </a:r>
            <a:r>
              <a:rPr lang="en-US" sz="2000" spc="-20" dirty="0">
                <a:solidFill>
                  <a:srgbClr val="404040"/>
                </a:solidFill>
                <a:latin typeface="Cambria" panose="02040503050406030204" pitchFamily="18" charset="0"/>
                <a:ea typeface="Cambria" panose="02040503050406030204" pitchFamily="18" charset="0"/>
              </a:rPr>
              <a:t>g</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p>
          <a:p>
            <a:pPr marL="0" indent="0">
              <a:buNone/>
            </a:pPr>
            <a:r>
              <a:rPr lang="en-US" sz="2000" spc="-5" dirty="0">
                <a:solidFill>
                  <a:srgbClr val="404040"/>
                </a:solidFill>
                <a:latin typeface="Cambria" panose="02040503050406030204" pitchFamily="18" charset="0"/>
                <a:ea typeface="Cambria" panose="02040503050406030204" pitchFamily="18" charset="0"/>
              </a:rPr>
              <a:t>McNeill, B. (2015) The Integrative Development Model of Supervision.</a:t>
            </a:r>
          </a:p>
          <a:p>
            <a:pPr marL="0" indent="0">
              <a:buNone/>
            </a:pPr>
            <a:r>
              <a:rPr lang="en-US" sz="2000" spc="-5" dirty="0" err="1">
                <a:solidFill>
                  <a:srgbClr val="404040"/>
                </a:solidFill>
                <a:latin typeface="Cambria" panose="02040503050406030204" pitchFamily="18" charset="0"/>
                <a:ea typeface="Cambria" panose="02040503050406030204" pitchFamily="18" charset="0"/>
              </a:rPr>
              <a:t>Neufeldt</a:t>
            </a:r>
            <a:r>
              <a:rPr lang="en-US" sz="2000" spc="-5" dirty="0">
                <a:solidFill>
                  <a:srgbClr val="404040"/>
                </a:solidFill>
                <a:latin typeface="Cambria" panose="02040503050406030204" pitchFamily="18" charset="0"/>
                <a:ea typeface="Cambria" panose="02040503050406030204" pitchFamily="18" charset="0"/>
              </a:rPr>
              <a:t>, </a:t>
            </a:r>
            <a:r>
              <a:rPr lang="en-US" sz="2000" spc="-65"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1994</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Us</a:t>
            </a:r>
            <a:r>
              <a:rPr lang="en-US" sz="2000"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 of</a:t>
            </a:r>
            <a:r>
              <a:rPr lang="en-US" sz="2000" spc="114"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ma</a:t>
            </a:r>
            <a:r>
              <a:rPr lang="en-US" sz="2000" spc="-35" dirty="0">
                <a:solidFill>
                  <a:srgbClr val="404040"/>
                </a:solidFill>
                <a:latin typeface="Cambria" panose="02040503050406030204" pitchFamily="18" charset="0"/>
                <a:ea typeface="Cambria" panose="02040503050406030204" pitchFamily="18" charset="0"/>
              </a:rPr>
              <a:t>n</a:t>
            </a:r>
            <a:r>
              <a:rPr lang="en-US" sz="2000" spc="-10" dirty="0">
                <a:solidFill>
                  <a:srgbClr val="404040"/>
                </a:solidFill>
                <a:latin typeface="Cambria" panose="02040503050406030204" pitchFamily="18" charset="0"/>
                <a:ea typeface="Cambria" panose="02040503050406030204" pitchFamily="18" charset="0"/>
              </a:rPr>
              <a:t>u</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l to t</a:t>
            </a:r>
            <a:r>
              <a:rPr lang="en-US" sz="2000" dirty="0">
                <a:solidFill>
                  <a:srgbClr val="404040"/>
                </a:solidFill>
                <a:latin typeface="Cambria" panose="02040503050406030204" pitchFamily="18" charset="0"/>
                <a:ea typeface="Cambria" panose="02040503050406030204" pitchFamily="18" charset="0"/>
              </a:rPr>
              <a:t>ra</a:t>
            </a:r>
            <a:r>
              <a:rPr lang="en-US" sz="2000" spc="-5" dirty="0">
                <a:solidFill>
                  <a:srgbClr val="404040"/>
                </a:solidFill>
                <a:latin typeface="Cambria" panose="02040503050406030204" pitchFamily="18" charset="0"/>
                <a:ea typeface="Cambria" panose="02040503050406030204" pitchFamily="18" charset="0"/>
              </a:rPr>
              <a:t>in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visor</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spc="-10" dirty="0">
                <a:solidFill>
                  <a:srgbClr val="404040"/>
                </a:solidFill>
                <a:latin typeface="Cambria" panose="02040503050406030204" pitchFamily="18" charset="0"/>
                <a:ea typeface="Cambria" panose="02040503050406030204" pitchFamily="18" charset="0"/>
                <a:cs typeface="Calisto MT"/>
              </a:rPr>
              <a:t>Edu</a:t>
            </a:r>
            <a:r>
              <a:rPr lang="en-US" sz="2000" i="1" dirty="0">
                <a:solidFill>
                  <a:srgbClr val="404040"/>
                </a:solidFill>
                <a:latin typeface="Cambria" panose="02040503050406030204" pitchFamily="18" charset="0"/>
                <a:ea typeface="Cambria" panose="02040503050406030204" pitchFamily="18" charset="0"/>
                <a:cs typeface="Calisto MT"/>
              </a:rPr>
              <a:t>ca</a:t>
            </a:r>
            <a:r>
              <a:rPr lang="en-US" sz="2000" i="1" spc="-5" dirty="0">
                <a:solidFill>
                  <a:srgbClr val="404040"/>
                </a:solidFill>
                <a:latin typeface="Cambria" panose="02040503050406030204" pitchFamily="18" charset="0"/>
                <a:ea typeface="Cambria" panose="02040503050406030204" pitchFamily="18" charset="0"/>
                <a:cs typeface="Calisto MT"/>
              </a:rPr>
              <a:t>tion</a:t>
            </a:r>
            <a:r>
              <a:rPr lang="en-US" sz="2000" i="1" dirty="0">
                <a:solidFill>
                  <a:srgbClr val="404040"/>
                </a:solidFill>
                <a:latin typeface="Cambria" panose="02040503050406030204" pitchFamily="18" charset="0"/>
                <a:ea typeface="Cambria" panose="02040503050406030204" pitchFamily="18" charset="0"/>
                <a:cs typeface="Calisto MT"/>
              </a:rPr>
              <a:t> 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Su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3</a:t>
            </a:r>
            <a:r>
              <a:rPr lang="en-US" sz="2000" i="1" spc="-15" dirty="0">
                <a:solidFill>
                  <a:srgbClr val="404040"/>
                </a:solidFill>
                <a:latin typeface="Cambria" panose="02040503050406030204" pitchFamily="18" charset="0"/>
                <a:ea typeface="Cambria" panose="02040503050406030204" pitchFamily="18" charset="0"/>
                <a:cs typeface="Calisto MT"/>
              </a:rPr>
              <a:t>3</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4</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327-336.</a:t>
            </a:r>
          </a:p>
          <a:p>
            <a:pPr marL="400685"/>
            <a:endParaRPr sz="1800" spc="-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7308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23694" y="897985"/>
            <a:ext cx="8721475"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721869" y="2124042"/>
            <a:ext cx="8704199" cy="5365342"/>
          </a:xfrm>
          <a:prstGeom prst="rect">
            <a:avLst/>
          </a:prstGeom>
        </p:spPr>
        <p:txBody>
          <a:bodyPr vert="horz" wrap="square" lIns="0" tIns="40413" rIns="0" bIns="0" rtlCol="0">
            <a:spAutoFit/>
          </a:bodyPr>
          <a:lstStyle/>
          <a:p>
            <a:pPr marL="0" indent="0">
              <a:buNone/>
            </a:pPr>
            <a:r>
              <a:rPr lang="en-US" sz="2000" dirty="0">
                <a:solidFill>
                  <a:srgbClr val="404040"/>
                </a:solidFill>
                <a:latin typeface="Cambria" panose="02040503050406030204" pitchFamily="18" charset="0"/>
                <a:ea typeface="Cambria" panose="02040503050406030204" pitchFamily="18" charset="0"/>
              </a:rPr>
              <a:t>Powell, D. J., &amp; Brodsky, A. (2004). Clinical Supervision in Alcohol and Drug Abuse Counseling: Principles, Models, Methods. (Rev. ed.). San Francisco: Jossey-Bass.</a:t>
            </a:r>
          </a:p>
          <a:p>
            <a:pPr marL="0" indent="0">
              <a:buNone/>
            </a:pPr>
            <a:r>
              <a:rPr sz="2000" spc="-35"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osenb</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u</a:t>
            </a:r>
            <a:r>
              <a:rPr sz="2000" dirty="0">
                <a:solidFill>
                  <a:srgbClr val="404040"/>
                </a:solidFill>
                <a:latin typeface="Cambria" panose="02040503050406030204" pitchFamily="18" charset="0"/>
                <a:ea typeface="Cambria" panose="02040503050406030204" pitchFamily="18" charset="0"/>
              </a:rPr>
              <a:t>m</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M</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&amp;</a:t>
            </a:r>
            <a:r>
              <a:rPr sz="2000"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onen,</a:t>
            </a:r>
            <a:r>
              <a:rPr sz="2000" dirty="0">
                <a:solidFill>
                  <a:srgbClr val="404040"/>
                </a:solidFill>
                <a:latin typeface="Cambria" panose="02040503050406030204" pitchFamily="18" charset="0"/>
                <a:ea typeface="Cambria" panose="02040503050406030204" pitchFamily="18" charset="0"/>
              </a:rPr>
              <a:t> </a:t>
            </a:r>
            <a:r>
              <a:rPr sz="2000" spc="-140" dirty="0">
                <a:solidFill>
                  <a:srgbClr val="404040"/>
                </a:solidFill>
                <a:latin typeface="Cambria" panose="02040503050406030204" pitchFamily="18" charset="0"/>
                <a:ea typeface="Cambria" panose="02040503050406030204" pitchFamily="18" charset="0"/>
              </a:rPr>
              <a:t>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1998</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C</a:t>
            </a:r>
            <a:r>
              <a:rPr sz="2000" spc="-5" dirty="0">
                <a:solidFill>
                  <a:srgbClr val="404040"/>
                </a:solidFill>
                <a:latin typeface="Cambria" panose="02040503050406030204" pitchFamily="18" charset="0"/>
                <a:ea typeface="Cambria" panose="02040503050406030204" pitchFamily="18" charset="0"/>
              </a:rPr>
              <a:t>lini</a:t>
            </a:r>
            <a:r>
              <a:rPr sz="2000" dirty="0">
                <a:solidFill>
                  <a:srgbClr val="404040"/>
                </a:solidFill>
                <a:latin typeface="Cambria" panose="02040503050406030204" pitchFamily="18" charset="0"/>
                <a:ea typeface="Cambria" panose="02040503050406030204" pitchFamily="18" charset="0"/>
              </a:rPr>
              <a:t>ca</a:t>
            </a:r>
            <a:r>
              <a:rPr sz="2000" spc="-5" dirty="0">
                <a:solidFill>
                  <a:srgbClr val="404040"/>
                </a:solidFill>
                <a:latin typeface="Cambria" panose="02040503050406030204" pitchFamily="18" charset="0"/>
                <a:ea typeface="Cambria" panose="02040503050406030204" pitchFamily="18" charset="0"/>
              </a:rPr>
              <a:t>l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f</a:t>
            </a:r>
            <a:r>
              <a:rPr sz="2000" dirty="0">
                <a:solidFill>
                  <a:srgbClr val="404040"/>
                </a:solidFill>
                <a:latin typeface="Cambria" panose="02040503050406030204" pitchFamily="18" charset="0"/>
                <a:ea typeface="Cambria" panose="02040503050406030204" pitchFamily="18" charset="0"/>
              </a:rPr>
              <a:t>rom</a:t>
            </a:r>
            <a:r>
              <a:rPr sz="2000" spc="-5" dirty="0">
                <a:solidFill>
                  <a:srgbClr val="404040"/>
                </a:solidFill>
                <a:latin typeface="Cambria" panose="02040503050406030204" pitchFamily="18" charset="0"/>
                <a:ea typeface="Cambria" panose="02040503050406030204" pitchFamily="18" charset="0"/>
              </a:rPr>
              <a:t> th</a:t>
            </a:r>
            <a:r>
              <a:rPr sz="2000" dirty="0">
                <a:solidFill>
                  <a:srgbClr val="404040"/>
                </a:solidFill>
                <a:latin typeface="Cambria" panose="02040503050406030204" pitchFamily="18" charset="0"/>
                <a:ea typeface="Cambria" panose="02040503050406030204" pitchFamily="18" charset="0"/>
              </a:rPr>
              <a:t>e</a:t>
            </a:r>
            <a:r>
              <a:rPr sz="2000" spc="-5" dirty="0">
                <a:solidFill>
                  <a:srgbClr val="404040"/>
                </a:solidFill>
                <a:latin typeface="Cambria" panose="02040503050406030204" pitchFamily="18" charset="0"/>
                <a:ea typeface="Cambria" panose="02040503050406030204" pitchFamily="18" charset="0"/>
              </a:rPr>
              <a:t> st</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ndpoint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of</a:t>
            </a:r>
            <a:r>
              <a:rPr sz="2000" spc="114"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cog</a:t>
            </a:r>
            <a:r>
              <a:rPr sz="2000" spc="-5" dirty="0">
                <a:solidFill>
                  <a:srgbClr val="404040"/>
                </a:solidFill>
                <a:latin typeface="Cambria" panose="02040503050406030204" pitchFamily="18" charset="0"/>
                <a:ea typeface="Cambria" panose="02040503050406030204" pitchFamily="18" charset="0"/>
              </a:rPr>
              <a:t>nit</a:t>
            </a:r>
            <a:r>
              <a:rPr sz="2000" spc="-25" dirty="0">
                <a:solidFill>
                  <a:srgbClr val="404040"/>
                </a:solidFill>
                <a:latin typeface="Cambria" panose="02040503050406030204" pitchFamily="18" charset="0"/>
                <a:ea typeface="Cambria" panose="02040503050406030204" pitchFamily="18" charset="0"/>
              </a:rPr>
              <a:t>i</a:t>
            </a:r>
            <a:r>
              <a:rPr sz="2000" spc="-35" dirty="0">
                <a:solidFill>
                  <a:srgbClr val="404040"/>
                </a:solidFill>
                <a:latin typeface="Cambria" panose="02040503050406030204" pitchFamily="18" charset="0"/>
                <a:ea typeface="Cambria" panose="02040503050406030204" pitchFamily="18" charset="0"/>
              </a:rPr>
              <a:t>v</a:t>
            </a:r>
            <a:r>
              <a:rPr sz="2000" spc="-5" dirty="0">
                <a:solidFill>
                  <a:srgbClr val="404040"/>
                </a:solidFill>
                <a:latin typeface="Cambria" panose="02040503050406030204" pitchFamily="18" charset="0"/>
                <a:ea typeface="Cambria" panose="02040503050406030204" pitchFamily="18" charset="0"/>
              </a:rPr>
              <a:t>e-beh</a:t>
            </a:r>
            <a:r>
              <a:rPr sz="2000" spc="-5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vior th</a:t>
            </a:r>
            <a:r>
              <a:rPr sz="2000" dirty="0">
                <a:solidFill>
                  <a:srgbClr val="404040"/>
                </a:solidFill>
                <a:latin typeface="Cambria" panose="02040503050406030204" pitchFamily="18" charset="0"/>
                <a:ea typeface="Cambria" panose="02040503050406030204" pitchFamily="18" charset="0"/>
              </a:rPr>
              <a:t>era</a:t>
            </a:r>
            <a:r>
              <a:rPr sz="2000" spc="-30" dirty="0">
                <a:solidFill>
                  <a:srgbClr val="404040"/>
                </a:solidFill>
                <a:latin typeface="Cambria" panose="02040503050406030204" pitchFamily="18" charset="0"/>
                <a:ea typeface="Cambria" panose="02040503050406030204" pitchFamily="18" charset="0"/>
              </a:rPr>
              <a:t>p</a:t>
            </a:r>
            <a:r>
              <a:rPr sz="2000" spc="-14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 </a:t>
            </a:r>
            <a:r>
              <a:rPr sz="2000" i="1" dirty="0">
                <a:solidFill>
                  <a:srgbClr val="404040"/>
                </a:solidFill>
                <a:latin typeface="Cambria" panose="02040503050406030204" pitchFamily="18" charset="0"/>
                <a:ea typeface="Cambria" panose="02040503050406030204" pitchFamily="18" charset="0"/>
                <a:cs typeface="Calisto MT"/>
              </a:rPr>
              <a:t>Ps</a:t>
            </a:r>
            <a:r>
              <a:rPr sz="2000" i="1" spc="-5" dirty="0">
                <a:solidFill>
                  <a:srgbClr val="404040"/>
                </a:solidFill>
                <a:latin typeface="Cambria" panose="02040503050406030204" pitchFamily="18" charset="0"/>
                <a:ea typeface="Cambria" panose="02040503050406030204" pitchFamily="18" charset="0"/>
                <a:cs typeface="Calisto MT"/>
              </a:rPr>
              <a:t>ychot</a:t>
            </a:r>
            <a:r>
              <a:rPr sz="2000" i="1" dirty="0">
                <a:solidFill>
                  <a:srgbClr val="404040"/>
                </a:solidFill>
                <a:latin typeface="Cambria" panose="02040503050406030204" pitchFamily="18" charset="0"/>
                <a:ea typeface="Cambria" panose="02040503050406030204" pitchFamily="18" charset="0"/>
                <a:cs typeface="Calisto MT"/>
              </a:rPr>
              <a:t>he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ap</a:t>
            </a:r>
            <a:r>
              <a:rPr sz="2000" i="1" spc="-75" dirty="0">
                <a:solidFill>
                  <a:srgbClr val="404040"/>
                </a:solidFill>
                <a:latin typeface="Cambria" panose="02040503050406030204" pitchFamily="18" charset="0"/>
                <a:ea typeface="Cambria" panose="02040503050406030204" pitchFamily="18" charset="0"/>
                <a:cs typeface="Calisto MT"/>
              </a:rPr>
              <a:t>y</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35</a:t>
            </a:r>
            <a:r>
              <a:rPr sz="2000" spc="-5" dirty="0">
                <a:solidFill>
                  <a:srgbClr val="404040"/>
                </a:solidFill>
                <a:latin typeface="Cambria" panose="02040503050406030204" pitchFamily="18" charset="0"/>
                <a:ea typeface="Cambria" panose="02040503050406030204" pitchFamily="18" charset="0"/>
              </a:rPr>
              <a:t>(2),</a:t>
            </a:r>
            <a:r>
              <a:rPr lang="en-US" sz="2000" spc="-5"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220-230.</a:t>
            </a:r>
          </a:p>
          <a:p>
            <a:pPr marL="0" marR="437515" indent="0">
              <a:spcBef>
                <a:spcPts val="50"/>
              </a:spcBef>
              <a:buNone/>
            </a:pPr>
            <a:r>
              <a:rPr sz="2000" spc="-5" dirty="0">
                <a:solidFill>
                  <a:srgbClr val="404040"/>
                </a:solidFill>
                <a:latin typeface="Cambria" panose="02040503050406030204" pitchFamily="18" charset="0"/>
                <a:ea typeface="Cambria" panose="02040503050406030204" pitchFamily="18" charset="0"/>
              </a:rPr>
              <a:t>Stoltenber</a:t>
            </a:r>
            <a:r>
              <a:rPr sz="2000" spc="-2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Mc</a:t>
            </a:r>
            <a:r>
              <a:rPr sz="2000" spc="-5" dirty="0">
                <a:solidFill>
                  <a:srgbClr val="404040"/>
                </a:solidFill>
                <a:latin typeface="Cambria" panose="02040503050406030204" pitchFamily="18" charset="0"/>
                <a:ea typeface="Cambria" panose="02040503050406030204" pitchFamily="18" charset="0"/>
              </a:rPr>
              <a:t>Neil,</a:t>
            </a:r>
            <a:r>
              <a:rPr sz="2000" dirty="0">
                <a:solidFill>
                  <a:srgbClr val="404040"/>
                </a:solidFill>
                <a:latin typeface="Cambria" panose="02040503050406030204" pitchFamily="18" charset="0"/>
                <a:ea typeface="Cambria" panose="02040503050406030204" pitchFamily="18" charset="0"/>
              </a:rPr>
              <a:t> </a:t>
            </a:r>
            <a:r>
              <a:rPr sz="2000" spc="-65" dirty="0">
                <a:solidFill>
                  <a:srgbClr val="404040"/>
                </a:solidFill>
                <a:latin typeface="Cambria" panose="02040503050406030204" pitchFamily="18" charset="0"/>
                <a:ea typeface="Cambria" panose="02040503050406030204" pitchFamily="18" charset="0"/>
              </a:rPr>
              <a:t>B</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&amp;</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De</a:t>
            </a:r>
            <a:r>
              <a:rPr sz="2000" spc="-40" dirty="0">
                <a:solidFill>
                  <a:srgbClr val="404040"/>
                </a:solidFill>
                <a:latin typeface="Cambria" panose="02040503050406030204" pitchFamily="18" charset="0"/>
                <a:ea typeface="Cambria" panose="02040503050406030204" pitchFamily="18" charset="0"/>
              </a:rPr>
              <a:t>l</a:t>
            </a:r>
            <a:r>
              <a:rPr sz="2000" spc="-30" dirty="0">
                <a:solidFill>
                  <a:srgbClr val="404040"/>
                </a:solidFill>
                <a:latin typeface="Cambria" panose="02040503050406030204" pitchFamily="18" charset="0"/>
                <a:ea typeface="Cambria" panose="02040503050406030204" pitchFamily="18" charset="0"/>
              </a:rPr>
              <a:t>w</a:t>
            </a:r>
            <a:r>
              <a:rPr sz="2000" spc="-10" dirty="0">
                <a:solidFill>
                  <a:srgbClr val="404040"/>
                </a:solidFill>
                <a:latin typeface="Cambria" panose="02040503050406030204" pitchFamily="18" charset="0"/>
                <a:ea typeface="Cambria" panose="02040503050406030204" pitchFamily="18" charset="0"/>
              </a:rPr>
              <a:t>o</a:t>
            </a:r>
            <a:r>
              <a:rPr sz="2000" spc="1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th, </a:t>
            </a:r>
            <a:r>
              <a:rPr sz="2000" spc="-130" dirty="0">
                <a:solidFill>
                  <a:srgbClr val="404040"/>
                </a:solidFill>
                <a:latin typeface="Cambria" panose="02040503050406030204" pitchFamily="18" charset="0"/>
                <a:ea typeface="Cambria" panose="02040503050406030204" pitchFamily="18" charset="0"/>
              </a:rPr>
              <a:t>U</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(1998)</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i="1" spc="-10" dirty="0">
                <a:solidFill>
                  <a:srgbClr val="404040"/>
                </a:solidFill>
                <a:latin typeface="Cambria" panose="02040503050406030204" pitchFamily="18" charset="0"/>
                <a:ea typeface="Cambria" panose="02040503050406030204" pitchFamily="18" charset="0"/>
                <a:cs typeface="Calisto MT"/>
              </a:rPr>
              <a:t>IDM</a:t>
            </a:r>
            <a:r>
              <a:rPr sz="2000" i="1" dirty="0">
                <a:solidFill>
                  <a:srgbClr val="404040"/>
                </a:solidFill>
                <a:latin typeface="Cambria" panose="02040503050406030204" pitchFamily="18" charset="0"/>
                <a:ea typeface="Cambria" panose="02040503050406030204" pitchFamily="18" charset="0"/>
                <a:cs typeface="Calisto MT"/>
              </a:rPr>
              <a:t> 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ion:</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An</a:t>
            </a:r>
            <a:r>
              <a:rPr sz="2000" i="1" dirty="0">
                <a:solidFill>
                  <a:srgbClr val="404040"/>
                </a:solidFill>
                <a:latin typeface="Cambria" panose="02040503050406030204" pitchFamily="18" charset="0"/>
                <a:ea typeface="Cambria" panose="02040503050406030204" pitchFamily="18" charset="0"/>
                <a:cs typeface="Calisto MT"/>
              </a:rPr>
              <a:t> </a:t>
            </a:r>
            <a:r>
              <a:rPr sz="2000" i="1" spc="-5" dirty="0">
                <a:solidFill>
                  <a:srgbClr val="404040"/>
                </a:solidFill>
                <a:latin typeface="Cambria" panose="02040503050406030204" pitchFamily="18" charset="0"/>
                <a:ea typeface="Cambria" panose="02040503050406030204" pitchFamily="18" charset="0"/>
                <a:cs typeface="Calisto MT"/>
              </a:rPr>
              <a:t>int</a:t>
            </a:r>
            <a:r>
              <a:rPr sz="2000" i="1" dirty="0">
                <a:solidFill>
                  <a:srgbClr val="404040"/>
                </a:solidFill>
                <a:latin typeface="Cambria" panose="02040503050406030204" pitchFamily="18" charset="0"/>
                <a:ea typeface="Cambria" panose="02040503050406030204" pitchFamily="18" charset="0"/>
                <a:cs typeface="Calisto MT"/>
              </a:rPr>
              <a:t>e</a:t>
            </a:r>
            <a:r>
              <a:rPr sz="2000" i="1" spc="-5" dirty="0">
                <a:solidFill>
                  <a:srgbClr val="404040"/>
                </a:solidFill>
                <a:latin typeface="Cambria" panose="02040503050406030204" pitchFamily="18" charset="0"/>
                <a:ea typeface="Cambria" panose="02040503050406030204" pitchFamily="18" charset="0"/>
                <a:cs typeface="Calisto MT"/>
              </a:rPr>
              <a:t>g</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ed</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develop</a:t>
            </a:r>
            <a:r>
              <a:rPr sz="2000" i="1" spc="-10" dirty="0">
                <a:solidFill>
                  <a:srgbClr val="404040"/>
                </a:solidFill>
                <a:latin typeface="Cambria" panose="02040503050406030204" pitchFamily="18" charset="0"/>
                <a:ea typeface="Cambria" panose="02040503050406030204" pitchFamily="18" charset="0"/>
                <a:cs typeface="Calisto MT"/>
              </a:rPr>
              <a:t>m</a:t>
            </a:r>
            <a:r>
              <a:rPr sz="2000" i="1" dirty="0">
                <a:solidFill>
                  <a:srgbClr val="404040"/>
                </a:solidFill>
                <a:latin typeface="Cambria" panose="02040503050406030204" pitchFamily="18" charset="0"/>
                <a:ea typeface="Cambria" panose="02040503050406030204" pitchFamily="18" charset="0"/>
                <a:cs typeface="Calisto MT"/>
              </a:rPr>
              <a:t>e</a:t>
            </a:r>
            <a:r>
              <a:rPr sz="2000" i="1" spc="-5" dirty="0">
                <a:solidFill>
                  <a:srgbClr val="404040"/>
                </a:solidFill>
                <a:latin typeface="Cambria" panose="02040503050406030204" pitchFamily="18" charset="0"/>
                <a:ea typeface="Cambria" panose="02040503050406030204" pitchFamily="18" charset="0"/>
                <a:cs typeface="Calisto MT"/>
              </a:rPr>
              <a:t>nt</a:t>
            </a:r>
            <a:r>
              <a:rPr sz="2000" i="1" dirty="0">
                <a:solidFill>
                  <a:srgbClr val="404040"/>
                </a:solidFill>
                <a:latin typeface="Cambria" panose="02040503050406030204" pitchFamily="18" charset="0"/>
                <a:ea typeface="Cambria" panose="02040503050406030204" pitchFamily="18" charset="0"/>
                <a:cs typeface="Calisto MT"/>
              </a:rPr>
              <a:t>al</a:t>
            </a:r>
            <a:r>
              <a:rPr sz="2000" i="1" spc="-5"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m</a:t>
            </a:r>
            <a:r>
              <a:rPr sz="2000" i="1" dirty="0">
                <a:solidFill>
                  <a:srgbClr val="404040"/>
                </a:solidFill>
                <a:latin typeface="Cambria" panose="02040503050406030204" pitchFamily="18" charset="0"/>
                <a:ea typeface="Cambria" panose="02040503050406030204" pitchFamily="18" charset="0"/>
                <a:cs typeface="Calisto MT"/>
              </a:rPr>
              <a:t>odel</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f</a:t>
            </a:r>
            <a:r>
              <a:rPr sz="2000" i="1" spc="-5" dirty="0">
                <a:solidFill>
                  <a:srgbClr val="404040"/>
                </a:solidFill>
                <a:latin typeface="Cambria" panose="02040503050406030204" pitchFamily="18" charset="0"/>
                <a:ea typeface="Cambria" panose="02040503050406030204" pitchFamily="18" charset="0"/>
                <a:cs typeface="Calisto MT"/>
              </a:rPr>
              <a:t>or </a:t>
            </a:r>
            <a:r>
              <a:rPr sz="2000" i="1" dirty="0">
                <a:solidFill>
                  <a:srgbClr val="404040"/>
                </a:solidFill>
                <a:latin typeface="Cambria" panose="02040503050406030204" pitchFamily="18" charset="0"/>
                <a:ea typeface="Cambria" panose="02040503050406030204" pitchFamily="18" charset="0"/>
                <a:cs typeface="Calisto MT"/>
              </a:rPr>
              <a:t>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ing</a:t>
            </a:r>
            <a:r>
              <a:rPr sz="2000" i="1" dirty="0">
                <a:solidFill>
                  <a:srgbClr val="404040"/>
                </a:solidFill>
                <a:latin typeface="Cambria" panose="02040503050406030204" pitchFamily="18" charset="0"/>
                <a:ea typeface="Cambria" panose="02040503050406030204" pitchFamily="18" charset="0"/>
                <a:cs typeface="Calisto MT"/>
              </a:rPr>
              <a:t> </a:t>
            </a:r>
            <a:r>
              <a:rPr sz="2000" i="1" spc="-5" dirty="0">
                <a:solidFill>
                  <a:srgbClr val="404040"/>
                </a:solidFill>
                <a:latin typeface="Cambria" panose="02040503050406030204" pitchFamily="18" charset="0"/>
                <a:ea typeface="Cambria" panose="02040503050406030204" pitchFamily="18" charset="0"/>
                <a:cs typeface="Calisto MT"/>
              </a:rPr>
              <a:t>coun</a:t>
            </a:r>
            <a:r>
              <a:rPr sz="2000" i="1" dirty="0">
                <a:solidFill>
                  <a:srgbClr val="404040"/>
                </a:solidFill>
                <a:latin typeface="Cambria" panose="02040503050406030204" pitchFamily="18" charset="0"/>
                <a:ea typeface="Cambria" panose="02040503050406030204" pitchFamily="18" charset="0"/>
                <a:cs typeface="Calisto MT"/>
              </a:rPr>
              <a:t>se</a:t>
            </a:r>
            <a:r>
              <a:rPr sz="2000" i="1" spc="-5" dirty="0">
                <a:solidFill>
                  <a:srgbClr val="404040"/>
                </a:solidFill>
                <a:latin typeface="Cambria" panose="02040503050406030204" pitchFamily="18" charset="0"/>
                <a:ea typeface="Cambria" panose="02040503050406030204" pitchFamily="18" charset="0"/>
                <a:cs typeface="Calisto MT"/>
              </a:rPr>
              <a:t>lo</a:t>
            </a:r>
            <a:r>
              <a:rPr sz="2000" i="1" spc="5"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s</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n</a:t>
            </a:r>
            <a:r>
              <a:rPr sz="2000" i="1" dirty="0">
                <a:solidFill>
                  <a:srgbClr val="404040"/>
                </a:solidFill>
                <a:latin typeface="Cambria" panose="02040503050406030204" pitchFamily="18" charset="0"/>
                <a:ea typeface="Cambria" panose="02040503050406030204" pitchFamily="18" charset="0"/>
                <a:cs typeface="Calisto MT"/>
              </a:rPr>
              <a:t>d </a:t>
            </a:r>
            <a:r>
              <a:rPr sz="2000" i="1" spc="-5"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he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apis</a:t>
            </a:r>
            <a:r>
              <a:rPr sz="2000" i="1" spc="-5" dirty="0">
                <a:solidFill>
                  <a:srgbClr val="404040"/>
                </a:solidFill>
                <a:latin typeface="Cambria" panose="02040503050406030204" pitchFamily="18" charset="0"/>
                <a:ea typeface="Cambria" panose="02040503050406030204" pitchFamily="18" charset="0"/>
                <a:cs typeface="Calisto MT"/>
              </a:rPr>
              <a:t>t</a:t>
            </a:r>
            <a:r>
              <a:rPr sz="2000" i="1" spc="-20" dirty="0">
                <a:solidFill>
                  <a:srgbClr val="404040"/>
                </a:solidFill>
                <a:latin typeface="Cambria" panose="02040503050406030204" pitchFamily="18" charset="0"/>
                <a:ea typeface="Cambria" panose="02040503050406030204" pitchFamily="18" charset="0"/>
                <a:cs typeface="Calisto MT"/>
              </a:rPr>
              <a:t>s</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rPr>
              <a:t>S</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 </a:t>
            </a:r>
            <a:r>
              <a:rPr sz="2000" spc="-25" dirty="0">
                <a:solidFill>
                  <a:srgbClr val="404040"/>
                </a:solidFill>
                <a:latin typeface="Cambria" panose="02040503050406030204" pitchFamily="18" charset="0"/>
                <a:ea typeface="Cambria" panose="02040503050406030204" pitchFamily="18" charset="0"/>
              </a:rPr>
              <a:t>F</a:t>
            </a:r>
            <a:r>
              <a:rPr sz="2000" dirty="0">
                <a:solidFill>
                  <a:srgbClr val="404040"/>
                </a:solidFill>
                <a:latin typeface="Cambria" panose="02040503050406030204" pitchFamily="18" charset="0"/>
                <a:ea typeface="Cambria" panose="02040503050406030204" pitchFamily="18" charset="0"/>
              </a:rPr>
              <a:t>ra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is</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o: </a:t>
            </a:r>
            <a:r>
              <a:rPr sz="2000" spc="-40" dirty="0">
                <a:solidFill>
                  <a:srgbClr val="404040"/>
                </a:solidFill>
                <a:latin typeface="Cambria" panose="02040503050406030204" pitchFamily="18" charset="0"/>
                <a:ea typeface="Cambria" panose="02040503050406030204" pitchFamily="18" charset="0"/>
              </a:rPr>
              <a:t>J</a:t>
            </a:r>
            <a:r>
              <a:rPr sz="2000" spc="-5" dirty="0">
                <a:solidFill>
                  <a:srgbClr val="404040"/>
                </a:solidFill>
                <a:latin typeface="Cambria" panose="02040503050406030204" pitchFamily="18" charset="0"/>
                <a:ea typeface="Cambria" panose="02040503050406030204" pitchFamily="18" charset="0"/>
              </a:rPr>
              <a:t>osse</a:t>
            </a:r>
            <a:r>
              <a:rPr sz="2000" spc="-15" dirty="0">
                <a:solidFill>
                  <a:srgbClr val="404040"/>
                </a:solidFill>
                <a:latin typeface="Cambria" panose="02040503050406030204" pitchFamily="18" charset="0"/>
                <a:ea typeface="Cambria" panose="02040503050406030204" pitchFamily="18" charset="0"/>
              </a:rPr>
              <a:t>y</a:t>
            </a:r>
            <a:r>
              <a:rPr sz="2000" dirty="0">
                <a:solidFill>
                  <a:srgbClr val="404040"/>
                </a:solidFill>
                <a:latin typeface="Cambria" panose="02040503050406030204" pitchFamily="18" charset="0"/>
                <a:ea typeface="Cambria" panose="02040503050406030204" pitchFamily="18" charset="0"/>
              </a:rPr>
              <a:t>-Ba</a:t>
            </a:r>
            <a:r>
              <a:rPr sz="2000" spc="-5" dirty="0">
                <a:solidFill>
                  <a:srgbClr val="404040"/>
                </a:solidFill>
                <a:latin typeface="Cambria" panose="02040503050406030204" pitchFamily="18" charset="0"/>
                <a:ea typeface="Cambria" panose="02040503050406030204" pitchFamily="18" charset="0"/>
              </a:rPr>
              <a:t>s</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p>
          <a:p>
            <a:pPr marL="0" indent="0">
              <a:buNone/>
            </a:pPr>
            <a:r>
              <a:rPr sz="2000" spc="-10" dirty="0">
                <a:solidFill>
                  <a:srgbClr val="404040"/>
                </a:solidFill>
                <a:latin typeface="Cambria" panose="02040503050406030204" pitchFamily="18" charset="0"/>
                <a:ea typeface="Cambria" panose="02040503050406030204" pitchFamily="18" charset="0"/>
              </a:rPr>
              <a:t>Supe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I</a:t>
            </a:r>
            <a:r>
              <a:rPr sz="2000" spc="-5" dirty="0">
                <a:solidFill>
                  <a:srgbClr val="404040"/>
                </a:solidFill>
                <a:latin typeface="Cambria" panose="02040503050406030204" pitchFamily="18" charset="0"/>
                <a:ea typeface="Cambria" panose="02040503050406030204" pitchFamily="18" charset="0"/>
              </a:rPr>
              <a:t>nterest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Net</a:t>
            </a:r>
            <a:r>
              <a:rPr sz="2000" spc="-30" dirty="0">
                <a:solidFill>
                  <a:srgbClr val="404040"/>
                </a:solidFill>
                <a:latin typeface="Cambria" panose="02040503050406030204" pitchFamily="18" charset="0"/>
                <a:ea typeface="Cambria" panose="02040503050406030204" pitchFamily="18" charset="0"/>
              </a:rPr>
              <a:t>w</a:t>
            </a:r>
            <a:r>
              <a:rPr sz="2000" spc="-5" dirty="0">
                <a:solidFill>
                  <a:srgbClr val="404040"/>
                </a:solidFill>
                <a:latin typeface="Cambria" panose="02040503050406030204" pitchFamily="18" charset="0"/>
                <a:ea typeface="Cambria" panose="02040503050406030204" pitchFamily="18" charset="0"/>
              </a:rPr>
              <a:t>ork,</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Ass</a:t>
            </a:r>
            <a:r>
              <a:rPr sz="2000" dirty="0">
                <a:solidFill>
                  <a:srgbClr val="404040"/>
                </a:solidFill>
                <a:latin typeface="Cambria" panose="02040503050406030204" pitchFamily="18" charset="0"/>
                <a:ea typeface="Cambria" panose="02040503050406030204" pitchFamily="18" charset="0"/>
              </a:rPr>
              <a:t>oc</a:t>
            </a:r>
            <a:r>
              <a:rPr sz="2000" spc="-5" dirty="0">
                <a:solidFill>
                  <a:srgbClr val="404040"/>
                </a:solidFill>
                <a:latin typeface="Cambria" panose="02040503050406030204" pitchFamily="18" charset="0"/>
                <a:ea typeface="Cambria" panose="02040503050406030204" pitchFamily="18" charset="0"/>
              </a:rPr>
              <a:t>i</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for </a:t>
            </a:r>
            <a:r>
              <a:rPr sz="2000" dirty="0">
                <a:solidFill>
                  <a:srgbClr val="404040"/>
                </a:solidFill>
                <a:latin typeface="Cambria" panose="02040503050406030204" pitchFamily="18" charset="0"/>
                <a:ea typeface="Cambria" panose="02040503050406030204" pitchFamily="18" charset="0"/>
              </a:rPr>
              <a:t>C</a:t>
            </a:r>
            <a:r>
              <a:rPr sz="2000" spc="-10" dirty="0">
                <a:solidFill>
                  <a:srgbClr val="404040"/>
                </a:solidFill>
                <a:latin typeface="Cambria" panose="02040503050406030204" pitchFamily="18" charset="0"/>
                <a:ea typeface="Cambria" panose="02040503050406030204" pitchFamily="18" charset="0"/>
              </a:rPr>
              <a:t>ouns</a:t>
            </a:r>
            <a:r>
              <a:rPr sz="2000" dirty="0">
                <a:solidFill>
                  <a:srgbClr val="404040"/>
                </a:solidFill>
                <a:latin typeface="Cambria" panose="02040503050406030204" pitchFamily="18" charset="0"/>
                <a:ea typeface="Cambria" panose="02040503050406030204" pitchFamily="18" charset="0"/>
              </a:rPr>
              <a:t>elor </a:t>
            </a:r>
            <a:r>
              <a:rPr sz="2000" spc="-10" dirty="0">
                <a:solidFill>
                  <a:srgbClr val="404040"/>
                </a:solidFill>
                <a:latin typeface="Cambria" panose="02040503050406030204" pitchFamily="18" charset="0"/>
                <a:ea typeface="Cambria" panose="02040503050406030204" pitchFamily="18" charset="0"/>
              </a:rPr>
              <a:t>Edu</a:t>
            </a:r>
            <a:r>
              <a:rPr sz="2000" dirty="0">
                <a:solidFill>
                  <a:srgbClr val="404040"/>
                </a:solidFill>
                <a:latin typeface="Cambria" panose="02040503050406030204" pitchFamily="18" charset="0"/>
                <a:ea typeface="Cambria" panose="02040503050406030204" pitchFamily="18" charset="0"/>
              </a:rPr>
              <a:t>ca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 a</a:t>
            </a:r>
            <a:r>
              <a:rPr sz="2000" spc="-10" dirty="0">
                <a:solidFill>
                  <a:srgbClr val="404040"/>
                </a:solidFill>
                <a:latin typeface="Cambria" panose="02040503050406030204" pitchFamily="18" charset="0"/>
                <a:ea typeface="Cambria" panose="02040503050406030204" pitchFamily="18" charset="0"/>
              </a:rPr>
              <a:t>nd</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1990</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St</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da</a:t>
            </a:r>
            <a:r>
              <a:rPr sz="2000" spc="-5" dirty="0">
                <a:solidFill>
                  <a:srgbClr val="404040"/>
                </a:solidFill>
                <a:latin typeface="Cambria" panose="02040503050406030204" pitchFamily="18" charset="0"/>
                <a:ea typeface="Cambria" panose="02040503050406030204" pitchFamily="18" charset="0"/>
              </a:rPr>
              <a:t>rds</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for </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ounselin</a:t>
            </a:r>
            <a:r>
              <a:rPr sz="200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visor</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40" dirty="0">
                <a:solidFill>
                  <a:srgbClr val="404040"/>
                </a:solidFill>
                <a:latin typeface="Cambria" panose="02040503050406030204" pitchFamily="18" charset="0"/>
                <a:ea typeface="Cambria" panose="02040503050406030204" pitchFamily="18" charset="0"/>
                <a:cs typeface="Calisto MT"/>
              </a:rPr>
              <a:t>J</a:t>
            </a:r>
            <a:r>
              <a:rPr lang="en-US" sz="2000" i="1" spc="-10" dirty="0">
                <a:solidFill>
                  <a:srgbClr val="404040"/>
                </a:solidFill>
                <a:latin typeface="Cambria" panose="02040503050406030204" pitchFamily="18" charset="0"/>
                <a:ea typeface="Cambria" panose="02040503050406030204" pitchFamily="18" charset="0"/>
                <a:cs typeface="Calisto MT"/>
              </a:rPr>
              <a:t>ou</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al</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of </a:t>
            </a:r>
            <a:r>
              <a:rPr lang="en-US" sz="2000" i="1" spc="-65"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ling</a:t>
            </a:r>
            <a:r>
              <a:rPr lang="en-US" sz="2000" i="1" dirty="0">
                <a:solidFill>
                  <a:srgbClr val="404040"/>
                </a:solidFill>
                <a:latin typeface="Cambria" panose="02040503050406030204" pitchFamily="18" charset="0"/>
                <a:ea typeface="Cambria" panose="02040503050406030204" pitchFamily="18" charset="0"/>
                <a:cs typeface="Calisto MT"/>
              </a:rPr>
              <a:t> &amp;</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Develop</a:t>
            </a:r>
            <a:r>
              <a:rPr lang="en-US" sz="2000" i="1" spc="-10" dirty="0">
                <a:solidFill>
                  <a:srgbClr val="404040"/>
                </a:solidFill>
                <a:latin typeface="Cambria" panose="02040503050406030204" pitchFamily="18" charset="0"/>
                <a:ea typeface="Cambria" panose="02040503050406030204" pitchFamily="18" charset="0"/>
                <a:cs typeface="Calisto MT"/>
              </a:rPr>
              <a:t>m</a:t>
            </a:r>
            <a:r>
              <a:rPr lang="en-US" sz="2000" i="1" dirty="0">
                <a:solidFill>
                  <a:srgbClr val="404040"/>
                </a:solidFill>
                <a:latin typeface="Cambria" panose="02040503050406030204" pitchFamily="18" charset="0"/>
                <a:ea typeface="Cambria" panose="02040503050406030204" pitchFamily="18" charset="0"/>
                <a:cs typeface="Calisto MT"/>
              </a:rPr>
              <a:t>e</a:t>
            </a:r>
            <a:r>
              <a:rPr lang="en-US" sz="2000" i="1" spc="-5" dirty="0">
                <a:solidFill>
                  <a:srgbClr val="404040"/>
                </a:solidFill>
                <a:latin typeface="Cambria" panose="02040503050406030204" pitchFamily="18" charset="0"/>
                <a:ea typeface="Cambria" panose="02040503050406030204" pitchFamily="18" charset="0"/>
                <a:cs typeface="Calisto MT"/>
              </a:rPr>
              <a:t>nt,</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6</a:t>
            </a:r>
            <a:r>
              <a:rPr lang="en-US" sz="2000" i="1" spc="-15" dirty="0">
                <a:solidFill>
                  <a:srgbClr val="404040"/>
                </a:solidFill>
                <a:latin typeface="Cambria" panose="02040503050406030204" pitchFamily="18" charset="0"/>
                <a:ea typeface="Cambria" panose="02040503050406030204" pitchFamily="18" charset="0"/>
                <a:cs typeface="Calisto MT"/>
              </a:rPr>
              <a:t>9</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1</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30-32.</a:t>
            </a:r>
          </a:p>
          <a:p>
            <a:pPr marL="0" indent="0">
              <a:buNone/>
            </a:pPr>
            <a:r>
              <a:rPr lang="en-US" sz="2000" spc="-5" dirty="0">
                <a:solidFill>
                  <a:srgbClr val="404040"/>
                </a:solidFill>
                <a:latin typeface="Cambria" panose="02040503050406030204" pitchFamily="18" charset="0"/>
                <a:ea typeface="Cambria" panose="02040503050406030204" pitchFamily="18" charset="0"/>
              </a:rPr>
              <a:t>Swift, Joshua &amp; Callahan, Jennifer &amp; Rousmaniere, Tony &amp; Whipple, Jason &amp; Dexter, Kyle &amp; </a:t>
            </a:r>
            <a:r>
              <a:rPr lang="en-US" sz="2000" spc="-5" dirty="0" err="1">
                <a:solidFill>
                  <a:srgbClr val="404040"/>
                </a:solidFill>
                <a:latin typeface="Cambria" panose="02040503050406030204" pitchFamily="18" charset="0"/>
                <a:ea typeface="Cambria" panose="02040503050406030204" pitchFamily="18" charset="0"/>
              </a:rPr>
              <a:t>Wrape</a:t>
            </a:r>
            <a:r>
              <a:rPr lang="en-US" sz="2000" spc="-5" dirty="0">
                <a:solidFill>
                  <a:srgbClr val="404040"/>
                </a:solidFill>
                <a:latin typeface="Cambria" panose="02040503050406030204" pitchFamily="18" charset="0"/>
                <a:ea typeface="Cambria" panose="02040503050406030204" pitchFamily="18" charset="0"/>
              </a:rPr>
              <a:t>, Elizabeth. (2014). Using Client Outcome Monitoring as a Tool for Supervision.. Psychotherapy (Chicago, Ill.). 52. 10.1037/a0037659. </a:t>
            </a:r>
          </a:p>
          <a:p>
            <a:pPr marL="0" indent="0">
              <a:buNone/>
            </a:pPr>
            <a:endParaRPr lang="en-US" sz="2000" spc="-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1871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dirty="0"/>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23694" y="897985"/>
            <a:ext cx="8721475"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802769" y="2124042"/>
            <a:ext cx="8623299" cy="1990059"/>
          </a:xfrm>
          <a:prstGeom prst="rect">
            <a:avLst/>
          </a:prstGeom>
        </p:spPr>
        <p:txBody>
          <a:bodyPr vert="horz" wrap="square" lIns="0" tIns="40413" rIns="0" bIns="0" rtlCol="0">
            <a:spAutoFit/>
          </a:bodyPr>
          <a:lstStyle/>
          <a:p>
            <a:pPr marL="0" indent="0">
              <a:spcBef>
                <a:spcPts val="80"/>
              </a:spcBef>
              <a:buNone/>
            </a:pPr>
            <a:r>
              <a:rPr lang="en-US" sz="2000" u="heavy" spc="-10" dirty="0">
                <a:solidFill>
                  <a:srgbClr val="524A82"/>
                </a:solidFill>
                <a:latin typeface="Cambria" panose="02040503050406030204" pitchFamily="18" charset="0"/>
                <a:ea typeface="Cambria" panose="02040503050406030204" pitchFamily="18" charset="0"/>
                <a:hlinkClick r:id="rId4"/>
              </a:rPr>
              <a:t>http://ww</a:t>
            </a:r>
            <a:r>
              <a:rPr lang="en-US" sz="2000" u="heavy" spc="-160" dirty="0">
                <a:solidFill>
                  <a:srgbClr val="524A82"/>
                </a:solidFill>
                <a:latin typeface="Cambria" panose="02040503050406030204" pitchFamily="18" charset="0"/>
                <a:ea typeface="Cambria" panose="02040503050406030204" pitchFamily="18" charset="0"/>
                <a:hlinkClick r:id="rId4"/>
              </a:rPr>
              <a:t>w</a:t>
            </a:r>
            <a:r>
              <a:rPr lang="en-US" sz="2000" u="heavy" spc="-5" dirty="0">
                <a:solidFill>
                  <a:srgbClr val="524A82"/>
                </a:solidFill>
                <a:latin typeface="Cambria" panose="02040503050406030204" pitchFamily="18" charset="0"/>
                <a:ea typeface="Cambria" panose="02040503050406030204" pitchFamily="18" charset="0"/>
                <a:hlinkClick r:id="rId4"/>
              </a:rPr>
              <a:t>.</a:t>
            </a:r>
            <a:r>
              <a:rPr lang="en-US" sz="2000" u="heavy" dirty="0">
                <a:solidFill>
                  <a:srgbClr val="524A82"/>
                </a:solidFill>
                <a:latin typeface="Cambria" panose="02040503050406030204" pitchFamily="18" charset="0"/>
                <a:ea typeface="Cambria" panose="02040503050406030204" pitchFamily="18" charset="0"/>
                <a:hlinkClick r:id="rId4"/>
              </a:rPr>
              <a:t>ac</a:t>
            </a:r>
            <a:r>
              <a:rPr lang="en-US" sz="2000" u="heavy" spc="-5" dirty="0">
                <a:solidFill>
                  <a:srgbClr val="524A82"/>
                </a:solidFill>
                <a:latin typeface="Cambria" panose="02040503050406030204" pitchFamily="18" charset="0"/>
                <a:ea typeface="Cambria" panose="02040503050406030204" pitchFamily="18" charset="0"/>
                <a:hlinkClick r:id="rId4"/>
              </a:rPr>
              <a:t>esonlin</a:t>
            </a:r>
            <a:r>
              <a:rPr lang="en-US" sz="2000" u="heavy" spc="-55" dirty="0">
                <a:solidFill>
                  <a:srgbClr val="524A82"/>
                </a:solidFill>
                <a:latin typeface="Cambria" panose="02040503050406030204" pitchFamily="18" charset="0"/>
                <a:ea typeface="Cambria" panose="02040503050406030204" pitchFamily="18" charset="0"/>
                <a:hlinkClick r:id="rId4"/>
              </a:rPr>
              <a:t>e</a:t>
            </a:r>
            <a:r>
              <a:rPr lang="en-US" sz="2000" u="heavy" spc="-5" dirty="0">
                <a:solidFill>
                  <a:srgbClr val="524A82"/>
                </a:solidFill>
                <a:latin typeface="Cambria" panose="02040503050406030204" pitchFamily="18" charset="0"/>
                <a:ea typeface="Cambria" panose="02040503050406030204" pitchFamily="18" charset="0"/>
                <a:hlinkClick r:id="rId4"/>
              </a:rPr>
              <a:t>.net/ethi</a:t>
            </a:r>
            <a:r>
              <a:rPr lang="en-US" sz="2000" u="heavy" dirty="0">
                <a:solidFill>
                  <a:srgbClr val="524A82"/>
                </a:solidFill>
                <a:latin typeface="Cambria" panose="02040503050406030204" pitchFamily="18" charset="0"/>
                <a:ea typeface="Cambria" panose="02040503050406030204" pitchFamily="18" charset="0"/>
                <a:hlinkClick r:id="rId4"/>
              </a:rPr>
              <a:t>cal_g</a:t>
            </a:r>
            <a:r>
              <a:rPr lang="en-US" sz="2000" u="heavy" spc="-5" dirty="0">
                <a:solidFill>
                  <a:srgbClr val="524A82"/>
                </a:solidFill>
                <a:latin typeface="Cambria" panose="02040503050406030204" pitchFamily="18" charset="0"/>
                <a:ea typeface="Cambria" panose="02040503050406030204" pitchFamily="18" charset="0"/>
                <a:hlinkClick r:id="rId4"/>
              </a:rPr>
              <a:t>uideline</a:t>
            </a:r>
            <a:r>
              <a:rPr lang="en-US" sz="2000" u="heavy" spc="-40" dirty="0">
                <a:solidFill>
                  <a:srgbClr val="524A82"/>
                </a:solidFill>
                <a:latin typeface="Cambria" panose="02040503050406030204" pitchFamily="18" charset="0"/>
                <a:ea typeface="Cambria" panose="02040503050406030204" pitchFamily="18" charset="0"/>
                <a:hlinkClick r:id="rId4"/>
              </a:rPr>
              <a:t>s</a:t>
            </a:r>
            <a:r>
              <a:rPr lang="en-US" sz="2000" u="heavy" spc="-5" dirty="0">
                <a:solidFill>
                  <a:srgbClr val="524A82"/>
                </a:solidFill>
                <a:latin typeface="Cambria" panose="02040503050406030204" pitchFamily="18" charset="0"/>
                <a:ea typeface="Cambria" panose="02040503050406030204" pitchFamily="18" charset="0"/>
                <a:hlinkClick r:id="rId4"/>
              </a:rPr>
              <a:t>.</a:t>
            </a:r>
            <a:r>
              <a:rPr lang="en-US" sz="2000" u="heavy" dirty="0">
                <a:solidFill>
                  <a:srgbClr val="524A82"/>
                </a:solidFill>
                <a:latin typeface="Cambria" panose="02040503050406030204" pitchFamily="18" charset="0"/>
                <a:ea typeface="Cambria" panose="02040503050406030204" pitchFamily="18" charset="0"/>
                <a:hlinkClick r:id="rId4"/>
              </a:rPr>
              <a:t>a</a:t>
            </a:r>
            <a:r>
              <a:rPr lang="en-US" sz="2000" u="heavy" spc="-5" dirty="0">
                <a:solidFill>
                  <a:srgbClr val="524A82"/>
                </a:solidFill>
                <a:latin typeface="Cambria" panose="02040503050406030204" pitchFamily="18" charset="0"/>
                <a:ea typeface="Cambria" panose="02040503050406030204" pitchFamily="18" charset="0"/>
                <a:hlinkClick r:id="rId4"/>
              </a:rPr>
              <a:t>sp</a:t>
            </a:r>
            <a:endParaRPr lang="en-US" sz="2000" u="heavy" spc="-5" dirty="0">
              <a:solidFill>
                <a:srgbClr val="524A82"/>
              </a:solidFill>
              <a:latin typeface="Cambria" panose="02040503050406030204" pitchFamily="18" charset="0"/>
              <a:ea typeface="Cambria" panose="02040503050406030204" pitchFamily="18" charset="0"/>
            </a:endParaRPr>
          </a:p>
          <a:p>
            <a:pPr marL="0" indent="0">
              <a:spcBef>
                <a:spcPts val="80"/>
              </a:spcBef>
              <a:buNone/>
            </a:pPr>
            <a:endParaRPr lang="en-US" sz="2000" u="heavy" spc="-5" dirty="0">
              <a:solidFill>
                <a:srgbClr val="524A82"/>
              </a:solidFill>
              <a:latin typeface="Cambria" panose="02040503050406030204" pitchFamily="18" charset="0"/>
              <a:ea typeface="Cambria" panose="02040503050406030204" pitchFamily="18" charset="0"/>
            </a:endParaRPr>
          </a:p>
          <a:p>
            <a:pPr marL="0" indent="0">
              <a:spcBef>
                <a:spcPts val="80"/>
              </a:spcBef>
              <a:buNone/>
            </a:pPr>
            <a:r>
              <a:rPr lang="en-US" sz="2000" spc="-5" dirty="0">
                <a:latin typeface="Cambria" panose="02040503050406030204" pitchFamily="18" charset="0"/>
                <a:ea typeface="Cambria" panose="02040503050406030204" pitchFamily="18" charset="0"/>
                <a:hlinkClick r:id="rId5"/>
              </a:rPr>
              <a:t>https://store.samhsa.gov/sites/default/files/d7/priv/sma14-4435.pdf</a:t>
            </a:r>
            <a:endParaRPr lang="en-US" sz="3200" spc="-5" dirty="0">
              <a:latin typeface="Cambria" panose="02040503050406030204" pitchFamily="18" charset="0"/>
              <a:ea typeface="Cambria" panose="02040503050406030204" pitchFamily="18" charset="0"/>
            </a:endParaRPr>
          </a:p>
          <a:p>
            <a:pPr marL="0" indent="0">
              <a:spcBef>
                <a:spcPts val="80"/>
              </a:spcBef>
              <a:buNone/>
            </a:pPr>
            <a:endParaRPr lang="en-US" sz="2000" u="heavy" spc="-5" dirty="0">
              <a:solidFill>
                <a:srgbClr val="524A82"/>
              </a:solidFill>
              <a:latin typeface="Cambria" panose="02040503050406030204" pitchFamily="18" charset="0"/>
              <a:ea typeface="Cambria" panose="02040503050406030204" pitchFamily="18" charset="0"/>
            </a:endParaRPr>
          </a:p>
          <a:p>
            <a:pPr marL="86360" indent="0">
              <a:spcBef>
                <a:spcPts val="80"/>
              </a:spcBef>
              <a:buNone/>
            </a:pPr>
            <a:endParaRPr lang="en-US" sz="2000" spc="-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020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idx="4294967295"/>
          </p:nvPr>
        </p:nvSpPr>
        <p:spPr>
          <a:xfrm>
            <a:off x="914400" y="613216"/>
            <a:ext cx="8206946" cy="1536241"/>
          </a:xfrm>
          <a:prstGeom prst="rect">
            <a:avLst/>
          </a:prstGeom>
        </p:spPr>
        <p:txBody>
          <a:bodyPr vert="horz" wrap="square" lIns="0" tIns="302184" rIns="0" bIns="0" rtlCol="0">
            <a:spAutoFit/>
          </a:bodyPr>
          <a:lstStyle/>
          <a:p>
            <a:pPr>
              <a:lnSpc>
                <a:spcPct val="100000"/>
              </a:lnSpc>
            </a:pPr>
            <a:r>
              <a:rPr lang="en-US" sz="4000" b="1" dirty="0">
                <a:solidFill>
                  <a:schemeClr val="tx2"/>
                </a:solidFill>
              </a:rPr>
              <a:t>Defining Supervision</a:t>
            </a:r>
            <a:br>
              <a:rPr lang="en-US" sz="4000" b="1" dirty="0">
                <a:solidFill>
                  <a:schemeClr val="tx2"/>
                </a:solidFill>
              </a:rPr>
            </a:br>
            <a:r>
              <a:rPr sz="4000" b="1" spc="-5" dirty="0">
                <a:solidFill>
                  <a:schemeClr val="tx2"/>
                </a:solidFill>
              </a:rPr>
              <a:t>C</a:t>
            </a:r>
            <a:r>
              <a:rPr sz="4000" b="1" spc="-145" dirty="0">
                <a:solidFill>
                  <a:schemeClr val="tx2"/>
                </a:solidFill>
              </a:rPr>
              <a:t>A</a:t>
            </a:r>
            <a:r>
              <a:rPr sz="4000" b="1" spc="-5" dirty="0">
                <a:solidFill>
                  <a:schemeClr val="tx2"/>
                </a:solidFill>
              </a:rPr>
              <a:t>CR</a:t>
            </a:r>
            <a:r>
              <a:rPr sz="4000" b="1" dirty="0">
                <a:solidFill>
                  <a:schemeClr val="tx2"/>
                </a:solidFill>
              </a:rPr>
              <a:t>EP</a:t>
            </a:r>
          </a:p>
        </p:txBody>
      </p:sp>
      <p:sp>
        <p:nvSpPr>
          <p:cNvPr id="8" name="object 8"/>
          <p:cNvSpPr txBox="1"/>
          <p:nvPr/>
        </p:nvSpPr>
        <p:spPr>
          <a:xfrm>
            <a:off x="891746" y="2590800"/>
            <a:ext cx="8229600" cy="4074385"/>
          </a:xfrm>
          <a:prstGeom prst="rect">
            <a:avLst/>
          </a:prstGeom>
        </p:spPr>
        <p:txBody>
          <a:bodyPr vert="horz" wrap="square" lIns="0" tIns="0" rIns="0" bIns="0" rtlCol="0">
            <a:spAutoFit/>
          </a:bodyPr>
          <a:lstStyle/>
          <a:p>
            <a:pPr marL="469900" marR="198755" indent="-457200">
              <a:lnSpc>
                <a:spcPct val="885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Supe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defin</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 A</a:t>
            </a:r>
            <a:r>
              <a:rPr sz="2800" spc="-5" dirty="0">
                <a:solidFill>
                  <a:srgbClr val="404040"/>
                </a:solidFill>
                <a:latin typeface="Cambria" panose="02040503050406030204" pitchFamily="18" charset="0"/>
                <a:ea typeface="Cambria" panose="02040503050406030204" pitchFamily="18" charset="0"/>
                <a:cs typeface="Calisto MT"/>
              </a:rPr>
              <a:t>cc</a:t>
            </a:r>
            <a:r>
              <a:rPr sz="2800" spc="-10" dirty="0">
                <a:solidFill>
                  <a:srgbClr val="404040"/>
                </a:solidFill>
                <a:latin typeface="Cambria" panose="02040503050406030204" pitchFamily="18" charset="0"/>
                <a:ea typeface="Cambria" panose="02040503050406030204" pitchFamily="18" charset="0"/>
                <a:cs typeface="Calisto MT"/>
              </a:rPr>
              <a:t>redit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a:t>
            </a:r>
            <a:r>
              <a:rPr sz="2800" dirty="0">
                <a:solidFill>
                  <a:srgbClr val="404040"/>
                </a:solidFill>
                <a:latin typeface="Cambria" panose="02040503050406030204" pitchFamily="18" charset="0"/>
                <a:ea typeface="Cambria" panose="02040503050406030204" pitchFamily="18" charset="0"/>
                <a:cs typeface="Calisto MT"/>
              </a:rPr>
              <a:t>elor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Edu</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ela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ed Pro</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ram</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7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CREP)</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s:</a:t>
            </a:r>
            <a:endParaRPr sz="2800" dirty="0">
              <a:latin typeface="Cambria" panose="02040503050406030204" pitchFamily="18" charset="0"/>
              <a:ea typeface="Cambria" panose="02040503050406030204" pitchFamily="18" charset="0"/>
              <a:cs typeface="Calisto MT"/>
            </a:endParaRPr>
          </a:p>
          <a:p>
            <a:pPr marL="469900" marR="5080" indent="-457200">
              <a:lnSpc>
                <a:spcPts val="2600"/>
              </a:lnSpc>
              <a:spcBef>
                <a:spcPts val="2040"/>
              </a:spcBef>
              <a:buClr>
                <a:srgbClr val="4472C4"/>
              </a:buClr>
              <a:buFont typeface="Cambria" panose="02040503050406030204" pitchFamily="18" charset="0"/>
              <a:buChar cha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tut</a:t>
            </a:r>
            <a:r>
              <a:rPr sz="2800" dirty="0">
                <a:solidFill>
                  <a:srgbClr val="404040"/>
                </a:solidFill>
                <a:latin typeface="Cambria" panose="02040503050406030204" pitchFamily="18" charset="0"/>
                <a:ea typeface="Cambria" panose="02040503050406030204" pitchFamily="18" charset="0"/>
                <a:cs typeface="Calisto MT"/>
              </a:rPr>
              <a:t>ori</a:t>
            </a:r>
            <a:r>
              <a:rPr sz="2800" spc="-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m</a:t>
            </a:r>
            <a:r>
              <a:rPr sz="280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ntoring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f</a:t>
            </a:r>
            <a:r>
              <a:rPr sz="2800" spc="-15" dirty="0">
                <a:solidFill>
                  <a:srgbClr val="404040"/>
                </a:solidFill>
                <a:latin typeface="Cambria" panose="02040503050406030204" pitchFamily="18" charset="0"/>
                <a:ea typeface="Cambria" panose="02040503050406030204" pitchFamily="18" charset="0"/>
                <a:cs typeface="Calisto MT"/>
              </a:rPr>
              <a:t>o</a:t>
            </a:r>
            <a:r>
              <a:rPr sz="2800" spc="40" dirty="0">
                <a:solidFill>
                  <a:srgbClr val="404040"/>
                </a:solidFill>
                <a:latin typeface="Cambria" panose="02040503050406030204" pitchFamily="18" charset="0"/>
                <a:ea typeface="Cambria" panose="02040503050406030204" pitchFamily="18" charset="0"/>
                <a:cs typeface="Calisto MT"/>
              </a:rPr>
              <a:t>r</a:t>
            </a:r>
            <a:r>
              <a:rPr sz="2800" spc="-20" dirty="0">
                <a:solidFill>
                  <a:srgbClr val="404040"/>
                </a:solidFill>
                <a:latin typeface="Cambria" panose="02040503050406030204" pitchFamily="18" charset="0"/>
                <a:ea typeface="Cambria" panose="02040503050406030204" pitchFamily="18" charset="0"/>
                <a:cs typeface="Calisto MT"/>
              </a:rPr>
              <a:t>m</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of </a:t>
            </a:r>
            <a:r>
              <a:rPr sz="2800" spc="-13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t</a:t>
            </a:r>
            <a:r>
              <a:rPr sz="2800" spc="3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uction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5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hich</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 </a:t>
            </a:r>
            <a:r>
              <a:rPr sz="2800" spc="-5" dirty="0">
                <a:solidFill>
                  <a:srgbClr val="404040"/>
                </a:solidFill>
                <a:latin typeface="Cambria" panose="02040503050406030204" pitchFamily="18" charset="0"/>
                <a:ea typeface="Cambria" panose="02040503050406030204" pitchFamily="18" charset="0"/>
                <a:cs typeface="Calisto MT"/>
              </a:rPr>
              <a:t>s</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pe</a:t>
            </a:r>
            <a:r>
              <a:rPr sz="2800" spc="5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vi</a:t>
            </a:r>
            <a:r>
              <a:rPr sz="2800" spc="-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monito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s</a:t>
            </a:r>
            <a:r>
              <a:rPr sz="2800" spc="-10" dirty="0">
                <a:solidFill>
                  <a:srgbClr val="404040"/>
                </a:solidFill>
                <a:latin typeface="Cambria" panose="02040503050406030204" pitchFamily="18" charset="0"/>
                <a:ea typeface="Cambria" panose="02040503050406030204" pitchFamily="18" charset="0"/>
                <a:cs typeface="Calisto MT"/>
              </a:rPr>
              <a:t>tu</a:t>
            </a:r>
            <a:r>
              <a:rPr sz="2800" dirty="0">
                <a:solidFill>
                  <a:srgbClr val="404040"/>
                </a:solidFill>
                <a:latin typeface="Cambria" panose="02040503050406030204" pitchFamily="18" charset="0"/>
                <a:ea typeface="Cambria" panose="02040503050406030204" pitchFamily="18" charset="0"/>
                <a:cs typeface="Calisto MT"/>
              </a:rPr>
              <a:t>de</a:t>
            </a:r>
            <a:r>
              <a:rPr sz="2800" spc="-10" dirty="0">
                <a:solidFill>
                  <a:srgbClr val="404040"/>
                </a:solidFill>
                <a:latin typeface="Cambria" panose="02040503050406030204" pitchFamily="18" charset="0"/>
                <a:ea typeface="Cambria" panose="02040503050406030204" pitchFamily="18" charset="0"/>
                <a:cs typeface="Calisto MT"/>
              </a:rPr>
              <a:t>nt</a:t>
            </a:r>
            <a:r>
              <a:rPr sz="2800" spc="-45"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ct</a:t>
            </a:r>
            <a:r>
              <a:rPr sz="2800" spc="-45"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vit</a:t>
            </a:r>
            <a:r>
              <a:rPr sz="2800" dirty="0">
                <a:solidFill>
                  <a:srgbClr val="404040"/>
                </a:solidFill>
                <a:latin typeface="Cambria" panose="02040503050406030204" pitchFamily="18" charset="0"/>
                <a:ea typeface="Cambria" panose="02040503050406030204" pitchFamily="18" charset="0"/>
                <a:cs typeface="Calisto MT"/>
              </a:rPr>
              <a:t>ies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p</a:t>
            </a:r>
            <a:r>
              <a:rPr sz="2800" spc="-35"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cticum</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a:t>
            </a:r>
            <a:r>
              <a:rPr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internship and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fa</a:t>
            </a:r>
            <a:r>
              <a:rPr sz="2800" spc="-10" dirty="0">
                <a:solidFill>
                  <a:srgbClr val="404040"/>
                </a:solidFill>
                <a:latin typeface="Cambria" panose="02040503050406030204" pitchFamily="18" charset="0"/>
                <a:ea typeface="Cambria" panose="02040503050406030204" pitchFamily="18" charset="0"/>
                <a:cs typeface="Calisto MT"/>
              </a:rPr>
              <a:t>cilit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ss</a:t>
            </a:r>
            <a:r>
              <a:rPr sz="2800" dirty="0">
                <a:solidFill>
                  <a:srgbClr val="404040"/>
                </a:solidFill>
                <a:latin typeface="Cambria" panose="02040503050406030204" pitchFamily="18" charset="0"/>
                <a:ea typeface="Cambria" panose="02040503050406030204" pitchFamily="18" charset="0"/>
                <a:cs typeface="Calisto MT"/>
              </a:rPr>
              <a:t>oci</a:t>
            </a:r>
            <a:r>
              <a:rPr sz="2800" spc="-5"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a:t>
            </a:r>
            <a:r>
              <a:rPr sz="2800" spc="5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ning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 </a:t>
            </a:r>
            <a:r>
              <a:rPr sz="2800" spc="-5"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kill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develop</a:t>
            </a:r>
            <a:r>
              <a:rPr sz="2800" spc="-20" dirty="0">
                <a:solidFill>
                  <a:srgbClr val="404040"/>
                </a:solidFill>
                <a:latin typeface="Cambria" panose="02040503050406030204" pitchFamily="18" charset="0"/>
                <a:ea typeface="Cambria" panose="02040503050406030204" pitchFamily="18" charset="0"/>
                <a:cs typeface="Calisto MT"/>
              </a:rPr>
              <a:t>m</a:t>
            </a:r>
            <a:r>
              <a:rPr sz="280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nt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x</a:t>
            </a:r>
            <a:r>
              <a:rPr sz="2800" dirty="0">
                <a:solidFill>
                  <a:srgbClr val="404040"/>
                </a:solidFill>
                <a:latin typeface="Cambria" panose="02040503050406030204" pitchFamily="18" charset="0"/>
                <a:ea typeface="Cambria" panose="02040503050406030204" pitchFamily="18" charset="0"/>
                <a:cs typeface="Calisto MT"/>
              </a:rPr>
              <a:t>perie</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ce</a:t>
            </a:r>
            <a:r>
              <a:rPr sz="2800" spc="-3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120"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s</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pe</a:t>
            </a:r>
            <a:r>
              <a:rPr sz="2800" spc="5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vi</a:t>
            </a:r>
            <a:r>
              <a:rPr sz="2800" spc="-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monito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 eva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clin</a:t>
            </a:r>
            <a:r>
              <a:rPr sz="2800" dirty="0">
                <a:solidFill>
                  <a:srgbClr val="404040"/>
                </a:solidFill>
                <a:latin typeface="Cambria" panose="02040503050406030204" pitchFamily="18" charset="0"/>
                <a:ea typeface="Cambria" panose="02040503050406030204" pitchFamily="18" charset="0"/>
                <a:cs typeface="Calisto MT"/>
              </a:rPr>
              <a:t>ic</a:t>
            </a:r>
            <a:r>
              <a:rPr sz="2800" spc="-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work</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of </a:t>
            </a:r>
            <a:r>
              <a:rPr sz="2800" spc="-13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s</a:t>
            </a:r>
            <a:r>
              <a:rPr sz="2800" spc="-10" dirty="0">
                <a:solidFill>
                  <a:srgbClr val="404040"/>
                </a:solidFill>
                <a:latin typeface="Cambria" panose="02040503050406030204" pitchFamily="18" charset="0"/>
                <a:ea typeface="Cambria" panose="02040503050406030204" pitchFamily="18" charset="0"/>
                <a:cs typeface="Calisto MT"/>
              </a:rPr>
              <a:t>tu</a:t>
            </a:r>
            <a:r>
              <a:rPr sz="2800" dirty="0">
                <a:solidFill>
                  <a:srgbClr val="404040"/>
                </a:solidFill>
                <a:latin typeface="Cambria" panose="02040503050406030204" pitchFamily="18" charset="0"/>
                <a:ea typeface="Cambria" panose="02040503050406030204" pitchFamily="18" charset="0"/>
                <a:cs typeface="Calisto MT"/>
              </a:rPr>
              <a:t>de</a:t>
            </a:r>
            <a:r>
              <a:rPr sz="2800" spc="-10" dirty="0">
                <a:solidFill>
                  <a:srgbClr val="404040"/>
                </a:solidFill>
                <a:latin typeface="Cambria" panose="02040503050406030204" pitchFamily="18" charset="0"/>
                <a:ea typeface="Cambria" panose="02040503050406030204" pitchFamily="18" charset="0"/>
                <a:cs typeface="Calisto MT"/>
              </a:rPr>
              <a:t>nt</a:t>
            </a:r>
            <a:r>
              <a:rPr sz="2800" spc="-5" dirty="0">
                <a:solidFill>
                  <a:srgbClr val="404040"/>
                </a:solidFill>
                <a:latin typeface="Cambria" panose="02040503050406030204" pitchFamily="18" charset="0"/>
                <a:ea typeface="Cambria" panose="02040503050406030204" pitchFamily="18" charset="0"/>
                <a:cs typeface="Calisto MT"/>
              </a:rPr>
              <a:t> </a:t>
            </a:r>
            <a:r>
              <a:rPr sz="2800" spc="-5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hile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monitoring</a:t>
            </a:r>
            <a:r>
              <a:rPr sz="2800" spc="-10" dirty="0">
                <a:solidFill>
                  <a:srgbClr val="404040"/>
                </a:solidFill>
                <a:latin typeface="Cambria" panose="02040503050406030204" pitchFamily="18" charset="0"/>
                <a:ea typeface="Cambria" panose="02040503050406030204" pitchFamily="18" charset="0"/>
                <a:cs typeface="Calisto MT"/>
              </a:rPr>
              <a:t> 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q</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lit</a:t>
            </a:r>
            <a:r>
              <a:rPr sz="2800"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of </a:t>
            </a:r>
            <a:r>
              <a:rPr sz="2800" spc="-135"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e</a:t>
            </a:r>
            <a:r>
              <a:rPr sz="2800" spc="5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vic</a:t>
            </a:r>
            <a:r>
              <a:rPr sz="2800" spc="-5" dirty="0">
                <a:solidFill>
                  <a:srgbClr val="404040"/>
                </a:solidFill>
                <a:latin typeface="Cambria" panose="02040503050406030204" pitchFamily="18" charset="0"/>
                <a:ea typeface="Cambria" panose="02040503050406030204" pitchFamily="18" charset="0"/>
                <a:cs typeface="Calisto MT"/>
              </a:rPr>
              <a:t>e</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a:t>
            </a:r>
            <a:r>
              <a:rPr sz="2800" spc="10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fe</a:t>
            </a:r>
            <a:r>
              <a:rPr sz="2800" spc="-35"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clie</a:t>
            </a:r>
            <a:r>
              <a:rPr sz="2800" spc="-10" dirty="0">
                <a:solidFill>
                  <a:srgbClr val="404040"/>
                </a:solidFill>
                <a:latin typeface="Cambria" panose="02040503050406030204" pitchFamily="18" charset="0"/>
                <a:ea typeface="Cambria" panose="02040503050406030204" pitchFamily="18" charset="0"/>
                <a:cs typeface="Calisto MT"/>
              </a:rPr>
              <a:t>nt</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i="1" spc="-15" dirty="0">
                <a:solidFill>
                  <a:srgbClr val="404040"/>
                </a:solidFill>
                <a:latin typeface="Cambria" panose="02040503050406030204" pitchFamily="18" charset="0"/>
                <a:ea typeface="Cambria" panose="02040503050406030204" pitchFamily="18" charset="0"/>
                <a:cs typeface="Calisto MT"/>
              </a:rPr>
              <a:t>(C</a:t>
            </a:r>
            <a:r>
              <a:rPr sz="2800" i="1" spc="-110" dirty="0">
                <a:solidFill>
                  <a:srgbClr val="404040"/>
                </a:solidFill>
                <a:latin typeface="Cambria" panose="02040503050406030204" pitchFamily="18" charset="0"/>
                <a:ea typeface="Cambria" panose="02040503050406030204" pitchFamily="18" charset="0"/>
                <a:cs typeface="Calisto MT"/>
              </a:rPr>
              <a:t>A</a:t>
            </a:r>
            <a:r>
              <a:rPr sz="2800" i="1" spc="-20" dirty="0">
                <a:solidFill>
                  <a:srgbClr val="404040"/>
                </a:solidFill>
                <a:latin typeface="Cambria" panose="02040503050406030204" pitchFamily="18" charset="0"/>
                <a:ea typeface="Cambria" panose="02040503050406030204" pitchFamily="18" charset="0"/>
                <a:cs typeface="Calisto MT"/>
              </a:rPr>
              <a:t>CR</a:t>
            </a:r>
            <a:r>
              <a:rPr sz="2800" i="1" dirty="0">
                <a:solidFill>
                  <a:srgbClr val="404040"/>
                </a:solidFill>
                <a:latin typeface="Cambria" panose="02040503050406030204" pitchFamily="18" charset="0"/>
                <a:ea typeface="Cambria" panose="02040503050406030204" pitchFamily="18" charset="0"/>
                <a:cs typeface="Calisto MT"/>
              </a:rPr>
              <a:t>E</a:t>
            </a:r>
            <a:r>
              <a:rPr sz="2800" i="1" spc="-245" dirty="0">
                <a:solidFill>
                  <a:srgbClr val="404040"/>
                </a:solidFill>
                <a:latin typeface="Cambria" panose="02040503050406030204" pitchFamily="18" charset="0"/>
                <a:ea typeface="Cambria" panose="02040503050406030204" pitchFamily="18" charset="0"/>
                <a:cs typeface="Calisto MT"/>
              </a:rPr>
              <a:t>P</a:t>
            </a:r>
            <a:r>
              <a:rPr sz="2800" i="1" spc="-10" dirty="0">
                <a:solidFill>
                  <a:srgbClr val="404040"/>
                </a:solidFill>
                <a:latin typeface="Cambria" panose="02040503050406030204" pitchFamily="18" charset="0"/>
                <a:ea typeface="Cambria" panose="02040503050406030204" pitchFamily="18" charset="0"/>
                <a:cs typeface="Calisto MT"/>
              </a:rPr>
              <a:t>,</a:t>
            </a:r>
            <a:r>
              <a:rPr sz="2800" i="1" spc="-5" dirty="0">
                <a:solidFill>
                  <a:srgbClr val="404040"/>
                </a:solidFill>
                <a:latin typeface="Cambria" panose="02040503050406030204" pitchFamily="18" charset="0"/>
                <a:ea typeface="Cambria" panose="02040503050406030204" pitchFamily="18" charset="0"/>
                <a:cs typeface="Calisto MT"/>
              </a:rPr>
              <a:t> </a:t>
            </a:r>
            <a:r>
              <a:rPr sz="2800" i="1" spc="-15" dirty="0">
                <a:solidFill>
                  <a:srgbClr val="404040"/>
                </a:solidFill>
                <a:latin typeface="Cambria" panose="02040503050406030204" pitchFamily="18" charset="0"/>
                <a:ea typeface="Cambria" panose="02040503050406030204" pitchFamily="18" charset="0"/>
                <a:cs typeface="Calisto MT"/>
              </a:rPr>
              <a:t>20</a:t>
            </a:r>
            <a:r>
              <a:rPr lang="en-US" sz="2800" i="1" spc="-15" dirty="0">
                <a:solidFill>
                  <a:srgbClr val="404040"/>
                </a:solidFill>
                <a:latin typeface="Cambria" panose="02040503050406030204" pitchFamily="18" charset="0"/>
                <a:ea typeface="Cambria" panose="02040503050406030204" pitchFamily="18" charset="0"/>
                <a:cs typeface="Calisto MT"/>
              </a:rPr>
              <a:t>13</a:t>
            </a:r>
            <a:r>
              <a:rPr sz="2800" i="1" spc="-10" dirty="0">
                <a:solidFill>
                  <a:srgbClr val="404040"/>
                </a:solidFill>
                <a:latin typeface="Cambria" panose="02040503050406030204" pitchFamily="18" charset="0"/>
                <a:ea typeface="Cambria" panose="02040503050406030204" pitchFamily="18" charset="0"/>
                <a:cs typeface="Calisto MT"/>
              </a:rPr>
              <a:t>).</a:t>
            </a:r>
            <a:endParaRPr lang="en-US" sz="2800" i="1" spc="-10" dirty="0">
              <a:solidFill>
                <a:srgbClr val="404040"/>
              </a:solidFill>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808441" y="643966"/>
            <a:ext cx="8623299" cy="1536241"/>
          </a:xfrm>
          <a:prstGeom prst="rect">
            <a:avLst/>
          </a:prstGeom>
        </p:spPr>
        <p:txBody>
          <a:bodyPr vert="horz" wrap="square" lIns="0" tIns="302184" rIns="0" bIns="0" rtlCol="0">
            <a:spAutoFit/>
          </a:bodyPr>
          <a:lstStyle/>
          <a:p>
            <a:pPr>
              <a:lnSpc>
                <a:spcPct val="100000"/>
              </a:lnSpc>
            </a:pPr>
            <a:r>
              <a:rPr lang="en-US" sz="4000" b="1" dirty="0">
                <a:solidFill>
                  <a:schemeClr val="tx2"/>
                </a:solidFill>
              </a:rPr>
              <a:t>Defining Supervision</a:t>
            </a:r>
            <a:br>
              <a:rPr lang="en-US" sz="4000" b="1" dirty="0">
                <a:solidFill>
                  <a:schemeClr val="tx2"/>
                </a:solidFill>
              </a:rPr>
            </a:br>
            <a:r>
              <a:rPr sz="4000" b="1" spc="-145" dirty="0">
                <a:solidFill>
                  <a:schemeClr val="tx2"/>
                </a:solidFill>
              </a:rPr>
              <a:t>A</a:t>
            </a:r>
            <a:r>
              <a:rPr sz="4000" b="1" spc="-5" dirty="0">
                <a:solidFill>
                  <a:schemeClr val="tx2"/>
                </a:solidFill>
              </a:rPr>
              <a:t>C</a:t>
            </a:r>
            <a:r>
              <a:rPr sz="4000" b="1" spc="-30" dirty="0">
                <a:solidFill>
                  <a:schemeClr val="tx2"/>
                </a:solidFill>
              </a:rPr>
              <a:t>ES</a:t>
            </a:r>
          </a:p>
        </p:txBody>
      </p:sp>
      <p:sp>
        <p:nvSpPr>
          <p:cNvPr id="8" name="object 8"/>
          <p:cNvSpPr txBox="1"/>
          <p:nvPr/>
        </p:nvSpPr>
        <p:spPr>
          <a:xfrm>
            <a:off x="808441" y="2359481"/>
            <a:ext cx="8536728" cy="3990772"/>
          </a:xfrm>
          <a:prstGeom prst="rect">
            <a:avLst/>
          </a:prstGeom>
        </p:spPr>
        <p:txBody>
          <a:bodyPr vert="horz" wrap="square" lIns="0" tIns="0" rIns="0" bIns="0" rtlCol="0">
            <a:spAutoFit/>
          </a:bodyPr>
          <a:lstStyle/>
          <a:p>
            <a:pPr marL="12700" marR="62230">
              <a:lnSpc>
                <a:spcPct val="99000"/>
              </a:lnSpc>
              <a:buClr>
                <a:srgbClr val="404040"/>
              </a:buCl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The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Ass</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a:t>
            </a:r>
            <a:r>
              <a:rPr sz="2800" dirty="0">
                <a:solidFill>
                  <a:srgbClr val="404040"/>
                </a:solidFill>
                <a:latin typeface="Cambria" panose="02040503050406030204" pitchFamily="18" charset="0"/>
                <a:ea typeface="Cambria" panose="02040503050406030204" pitchFamily="18" charset="0"/>
                <a:cs typeface="Calisto MT"/>
              </a:rPr>
              <a:t>elor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Edu</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a:t>
            </a:r>
            <a:r>
              <a:rPr sz="2800" spc="-7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ES</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1993</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la</a:t>
            </a:r>
            <a:r>
              <a:rPr sz="2800" spc="-10" dirty="0">
                <a:solidFill>
                  <a:srgbClr val="404040"/>
                </a:solidFill>
                <a:latin typeface="Cambria" panose="02040503050406030204" pitchFamily="18" charset="0"/>
                <a:ea typeface="Cambria" panose="02040503050406030204" pitchFamily="18" charset="0"/>
                <a:cs typeface="Calisto MT"/>
              </a:rPr>
              <a:t>ins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viso</a:t>
            </a:r>
            <a:r>
              <a:rPr sz="2800" spc="5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role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visors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ludes:</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20"/>
              </a:spcBef>
              <a:buClr>
                <a:srgbClr val="4472C4"/>
              </a:buClr>
              <a:buFont typeface="Cambria" panose="02040503050406030204" pitchFamily="18" charset="0"/>
              <a:buChar char="⍣"/>
              <a:tabLst>
                <a:tab pos="584200" algn="l"/>
              </a:tabLst>
            </a:pPr>
            <a:r>
              <a:rPr sz="2800" spc="-10" dirty="0">
                <a:solidFill>
                  <a:srgbClr val="404040"/>
                </a:solidFill>
                <a:latin typeface="Cambria" panose="02040503050406030204" pitchFamily="18" charset="0"/>
                <a:ea typeface="Cambria" panose="02040503050406030204" pitchFamily="18" charset="0"/>
                <a:cs typeface="Calisto MT"/>
              </a:rPr>
              <a:t>ensuring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rac</a:t>
            </a:r>
            <a:r>
              <a:rPr sz="2800" spc="-10" dirty="0">
                <a:solidFill>
                  <a:srgbClr val="404040"/>
                </a:solidFill>
                <a:latin typeface="Cambria" panose="02040503050406030204" pitchFamily="18" charset="0"/>
                <a:ea typeface="Cambria" panose="02040503050406030204" pitchFamily="18" charset="0"/>
                <a:cs typeface="Calisto MT"/>
              </a:rPr>
              <a:t>ti</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suppo</a:t>
            </a:r>
            <a:r>
              <a:rPr sz="2800" spc="3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lient</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w</a:t>
            </a:r>
            <a:r>
              <a:rPr sz="2800" spc="-10" dirty="0">
                <a:solidFill>
                  <a:srgbClr val="404040"/>
                </a:solidFill>
                <a:latin typeface="Cambria" panose="02040503050406030204" pitchFamily="18" charset="0"/>
                <a:ea typeface="Cambria" panose="02040503050406030204" pitchFamily="18" charset="0"/>
                <a:cs typeface="Calisto MT"/>
              </a:rPr>
              <a:t>elf</a:t>
            </a:r>
            <a:r>
              <a:rPr sz="2800" dirty="0">
                <a:solidFill>
                  <a:srgbClr val="404040"/>
                </a:solidFill>
                <a:latin typeface="Cambria" panose="02040503050406030204" pitchFamily="18" charset="0"/>
                <a:ea typeface="Cambria" panose="02040503050406030204" pitchFamily="18" charset="0"/>
                <a:cs typeface="Calisto MT"/>
              </a:rPr>
              <a:t>are</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560"/>
              </a:spcBef>
              <a:buClr>
                <a:srgbClr val="4472C4"/>
              </a:buClr>
              <a:buFont typeface="Cambria" panose="02040503050406030204" pitchFamily="18" charset="0"/>
              <a:buChar char="⍣"/>
              <a:tabLst>
                <a:tab pos="584200" algn="l"/>
              </a:tabLst>
            </a:pPr>
            <a:r>
              <a:rPr sz="2800" spc="-15" dirty="0">
                <a:solidFill>
                  <a:srgbClr val="404040"/>
                </a:solidFill>
                <a:latin typeface="Cambria" panose="02040503050406030204" pitchFamily="18" charset="0"/>
                <a:ea typeface="Cambria" panose="02040503050406030204" pitchFamily="18" charset="0"/>
                <a:cs typeface="Calisto MT"/>
              </a:rPr>
              <a:t>prom</a:t>
            </a:r>
            <a:r>
              <a:rPr sz="2800" spc="-10" dirty="0">
                <a:solidFill>
                  <a:srgbClr val="404040"/>
                </a:solidFill>
                <a:latin typeface="Cambria" panose="02040503050406030204" pitchFamily="18" charset="0"/>
                <a:ea typeface="Cambria" panose="02040503050406030204" pitchFamily="18" charset="0"/>
                <a:cs typeface="Calisto MT"/>
              </a:rPr>
              <a:t>oting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ethi</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da</a:t>
            </a:r>
            <a:r>
              <a:rPr sz="2800" spc="-10" dirty="0">
                <a:solidFill>
                  <a:srgbClr val="404040"/>
                </a:solidFill>
                <a:latin typeface="Cambria" panose="02040503050406030204" pitchFamily="18" charset="0"/>
                <a:ea typeface="Cambria" panose="02040503050406030204" pitchFamily="18" charset="0"/>
                <a:cs typeface="Calisto MT"/>
              </a:rPr>
              <a:t>rd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com</a:t>
            </a:r>
            <a:r>
              <a:rPr sz="2800" spc="-10" dirty="0">
                <a:solidFill>
                  <a:srgbClr val="404040"/>
                </a:solidFill>
                <a:latin typeface="Cambria" panose="02040503050406030204" pitchFamily="18" charset="0"/>
                <a:ea typeface="Cambria" panose="02040503050406030204" pitchFamily="18" charset="0"/>
                <a:cs typeface="Calisto MT"/>
              </a:rPr>
              <a:t>pli</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ce</a:t>
            </a:r>
            <a:endParaRPr sz="2800" dirty="0">
              <a:latin typeface="Cambria" panose="02040503050406030204" pitchFamily="18" charset="0"/>
              <a:ea typeface="Cambria" panose="02040503050406030204" pitchFamily="18" charset="0"/>
              <a:cs typeface="Calisto MT"/>
            </a:endParaRPr>
          </a:p>
          <a:p>
            <a:pPr marL="698500" marR="5080" lvl="1" indent="-342900">
              <a:lnSpc>
                <a:spcPts val="2600"/>
              </a:lnSpc>
              <a:spcBef>
                <a:spcPts val="780"/>
              </a:spcBef>
              <a:buClr>
                <a:srgbClr val="4472C4"/>
              </a:buClr>
              <a:buFont typeface="Cambria" panose="02040503050406030204" pitchFamily="18" charset="0"/>
              <a:buChar char="⍣"/>
              <a:tabLst>
                <a:tab pos="584200" algn="l"/>
              </a:tabLst>
            </a:pPr>
            <a:r>
              <a:rPr sz="2800" spc="-15" dirty="0">
                <a:solidFill>
                  <a:srgbClr val="404040"/>
                </a:solidFill>
                <a:latin typeface="Cambria" panose="02040503050406030204" pitchFamily="18" charset="0"/>
                <a:ea typeface="Cambria" panose="02040503050406030204" pitchFamily="18" charset="0"/>
                <a:cs typeface="Calisto MT"/>
              </a:rPr>
              <a:t>obse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ritiquin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rac</a:t>
            </a:r>
            <a:r>
              <a:rPr sz="2800" spc="-10" dirty="0">
                <a:solidFill>
                  <a:srgbClr val="404040"/>
                </a:solidFill>
                <a:latin typeface="Cambria" panose="02040503050406030204" pitchFamily="18" charset="0"/>
                <a:ea typeface="Cambria" panose="02040503050406030204" pitchFamily="18" charset="0"/>
                <a:cs typeface="Calisto MT"/>
              </a:rPr>
              <a:t>ti</a:t>
            </a:r>
            <a:r>
              <a:rPr sz="2800" dirty="0">
                <a:solidFill>
                  <a:srgbClr val="404040"/>
                </a:solidFill>
                <a:latin typeface="Cambria" panose="02040503050406030204" pitchFamily="18" charset="0"/>
                <a:ea typeface="Cambria" panose="02040503050406030204" pitchFamily="18" charset="0"/>
                <a:cs typeface="Calisto MT"/>
              </a:rPr>
              <a:t>ce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ent</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80"/>
              </a:spcBef>
              <a:buClr>
                <a:srgbClr val="4472C4"/>
              </a:buClr>
              <a:buFont typeface="Cambria" panose="02040503050406030204" pitchFamily="18" charset="0"/>
              <a:buChar char="⍣"/>
              <a:tabLst>
                <a:tab pos="584200" algn="l"/>
              </a:tabLst>
            </a:pPr>
            <a:r>
              <a:rPr sz="2800" spc="-35"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perfo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ce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potenti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rgbClr val="8496B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1590</TotalTime>
  <Words>4801</Words>
  <Application>Microsoft Office PowerPoint</Application>
  <PresentationFormat>Custom</PresentationFormat>
  <Paragraphs>485</Paragraphs>
  <Slides>79</Slides>
  <Notes>61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Arial</vt:lpstr>
      <vt:lpstr>Calisto MT</vt:lpstr>
      <vt:lpstr>Cambria</vt:lpstr>
      <vt:lpstr>Garamond</vt:lpstr>
      <vt:lpstr>Symbol</vt:lpstr>
      <vt:lpstr>Times New Roman</vt:lpstr>
      <vt:lpstr>Webdings</vt:lpstr>
      <vt:lpstr>Wingdings</vt:lpstr>
      <vt:lpstr>Wingdings 2</vt:lpstr>
      <vt:lpstr>Organic</vt:lpstr>
      <vt:lpstr>PowerPoint Presentation</vt:lpstr>
      <vt:lpstr>Welcome to the NSU Counseling  Supervision Training</vt:lpstr>
      <vt:lpstr>Welcome to the NSU Counseling  Supervision Training</vt:lpstr>
      <vt:lpstr>PowerPoint Presentation</vt:lpstr>
      <vt:lpstr>PowerPoint Presentation</vt:lpstr>
      <vt:lpstr>Defining Supervision</vt:lpstr>
      <vt:lpstr>Defining Supervision</vt:lpstr>
      <vt:lpstr>Defining Supervision CACREP</vt:lpstr>
      <vt:lpstr>Defining Supervision ACES</vt:lpstr>
      <vt:lpstr>PowerPoint Presentation</vt:lpstr>
      <vt:lpstr>PowerPoint Presentation</vt:lpstr>
      <vt:lpstr>Counseling Education Supervision</vt:lpstr>
      <vt:lpstr>Counseling Education Supervision Foundations</vt:lpstr>
      <vt:lpstr>Counseling Education Supervision  Process and Practice</vt:lpstr>
      <vt:lpstr>Key Points in Counseling Supervision</vt:lpstr>
      <vt:lpstr>Key Points in Counseling Supervision</vt:lpstr>
      <vt:lpstr>The Supervision Relationship (supervisor-supervisee)</vt:lpstr>
      <vt:lpstr>The Supervision Relationship (supervisor-supervisee)</vt:lpstr>
      <vt:lpstr>The Supervision Relationship  (supervisor-supervisee)</vt:lpstr>
      <vt:lpstr>PowerPoint Presentation</vt:lpstr>
      <vt:lpstr>Theoretical Frameworks for Supervision</vt:lpstr>
      <vt:lpstr>Theoretical Framework for Supervision Psychodynamic Theory</vt:lpstr>
      <vt:lpstr>PowerPoint Presentation</vt:lpstr>
      <vt:lpstr>PowerPoint Presentation</vt:lpstr>
      <vt:lpstr>Theoretical Framework for Supervision Behavioral Theory</vt:lpstr>
      <vt:lpstr>Theoretical Framework for Supervision Behavioral Theory</vt:lpstr>
      <vt:lpstr>Theoretical Framework for Supervision Cognitive Theory</vt:lpstr>
      <vt:lpstr>Theoretical Framework for Supervision Cognitive Theory</vt:lpstr>
      <vt:lpstr>Framework for Supervision Cognitive Theory </vt:lpstr>
      <vt:lpstr>PowerPoint Presentation</vt:lpstr>
      <vt:lpstr>PowerPoint Presentation</vt:lpstr>
      <vt:lpstr>Theoretical Framework for Supervision Integrative Developmental Theory</vt:lpstr>
      <vt:lpstr>PowerPoint Presentation</vt:lpstr>
      <vt:lpstr>Developmental Levels of Supervisees</vt:lpstr>
      <vt:lpstr>Developmental Levels of Supervisees</vt:lpstr>
      <vt:lpstr>Developmental Levels of Supervisees</vt:lpstr>
      <vt:lpstr>Developmental Levels of Supervisees</vt:lpstr>
      <vt:lpstr>Developmental Supervision Strategies</vt:lpstr>
      <vt:lpstr>Supervision Strategies: Teaching</vt:lpstr>
      <vt:lpstr>Supervision Strategies: Counseling</vt:lpstr>
      <vt:lpstr>Supervision Strategies: Consulting</vt:lpstr>
      <vt:lpstr>Supervision Strategies: Combined</vt:lpstr>
      <vt:lpstr>Cultural Competency in Supervision</vt:lpstr>
      <vt:lpstr>Cultural Competency in Supervision</vt:lpstr>
      <vt:lpstr>Supervisee Evaluation</vt:lpstr>
      <vt:lpstr>Supervisee Evaluation: Methods</vt:lpstr>
      <vt:lpstr>Evaluation Tool:  NSU Counseling Competency Scale</vt:lpstr>
      <vt:lpstr>Supervisor Evaluation</vt:lpstr>
      <vt:lpstr>Evaluation Tool:  NSU Site Supervisor Feedback</vt:lpstr>
      <vt:lpstr>Program Evaluation</vt:lpstr>
      <vt:lpstr>Evaluation Tool:  NSU Site Supervisor Program Feedback</vt:lpstr>
      <vt:lpstr>Student Documentation Weekly Counseling Log</vt:lpstr>
      <vt:lpstr>Student Documentation MHC Weekly Counseling Log</vt:lpstr>
      <vt:lpstr>Student Documentation PSC Weekly Counseling Log</vt:lpstr>
      <vt:lpstr>Student Documentation Counseling Foursquare</vt:lpstr>
      <vt:lpstr>Student Documentation Counseling Foursquare</vt:lpstr>
      <vt:lpstr>Student Documentation Supervision Attendance Log</vt:lpstr>
      <vt:lpstr>Student Documentation Supervision Attendance Log</vt:lpstr>
      <vt:lpstr>Student Documentation Site Agreement</vt:lpstr>
      <vt:lpstr>Student Documentation MHC Site Agreement</vt:lpstr>
      <vt:lpstr>Ethical Issues in Counseling Supervision</vt:lpstr>
      <vt:lpstr>Ethical in Guidelines Counseling Supervision</vt:lpstr>
      <vt:lpstr>Ethical Codes in Counseling  Supervision</vt:lpstr>
      <vt:lpstr>Promoting Best Practices Supervision Tips</vt:lpstr>
      <vt:lpstr>Promoting Best Practices Supervision Tips</vt:lpstr>
      <vt:lpstr>NSU Counseling Supervision Quiz Questions</vt:lpstr>
      <vt:lpstr>NSU Counseling Supervision Quiz Question 1</vt:lpstr>
      <vt:lpstr>NSU Counseling Supervision Quiz Question 2</vt:lpstr>
      <vt:lpstr>NSU Counseling Supervision Quiz Question 3</vt:lpstr>
      <vt:lpstr>NSU Counseling Supervision Quiz Question 4</vt:lpstr>
      <vt:lpstr>NSU Counseling Supervision Quiz Question 5</vt:lpstr>
      <vt:lpstr>Certification Slide</vt:lpstr>
      <vt:lpstr>Evaluation</vt:lpstr>
      <vt:lpstr>Thank You </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Kerns, Keesha M.</dc:creator>
  <cp:lastModifiedBy>Kerns, Keesha M.</cp:lastModifiedBy>
  <cp:revision>40</cp:revision>
  <cp:lastPrinted>2025-05-29T18:45:08Z</cp:lastPrinted>
  <dcterms:created xsi:type="dcterms:W3CDTF">2022-10-06T07:46:18Z</dcterms:created>
  <dcterms:modified xsi:type="dcterms:W3CDTF">2025-05-29T18:45:16Z</dcterms:modified>
</cp:coreProperties>
</file>