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16103600" cy="88519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78" d="100"/>
          <a:sy n="78" d="100"/>
        </p:scale>
        <p:origin x="126" y="29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 descr="This is an image of the NSU promotion and tenure application process timeline."/>
          <p:cNvSpPr/>
          <p:nvPr/>
        </p:nvSpPr>
        <p:spPr>
          <a:xfrm>
            <a:off x="0" y="0"/>
            <a:ext cx="16106775" cy="8858250"/>
          </a:xfrm>
          <a:custGeom>
            <a:avLst/>
            <a:gdLst/>
            <a:ahLst/>
            <a:cxnLst/>
            <a:rect l="l" t="t" r="r" b="b"/>
            <a:pathLst>
              <a:path w="16106775" h="8858250">
                <a:moveTo>
                  <a:pt x="0" y="0"/>
                </a:moveTo>
                <a:lnTo>
                  <a:pt x="16106775" y="0"/>
                </a:lnTo>
                <a:lnTo>
                  <a:pt x="16106775" y="8858250"/>
                </a:lnTo>
                <a:lnTo>
                  <a:pt x="0" y="885825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CD1531F-45A7-0FFF-77EF-00B5DD80A110}"/>
              </a:ext>
            </a:extLst>
          </p:cNvPr>
          <p:cNvSpPr txBox="1"/>
          <p:nvPr/>
        </p:nvSpPr>
        <p:spPr>
          <a:xfrm>
            <a:off x="7747000" y="8007350"/>
            <a:ext cx="4953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For more information on promotion and tenure application procedures, please refer to Section 3.5.3 Application Process for Promotion and Section 3.6.3 Application for Tenure Procedures of the Teaching Faculty Handbook.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32</Words>
  <Application>Microsoft Office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Calibri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Youssef, Lamiaa S.</dc:creator>
  <cp:lastModifiedBy>Youssef, Lamiaa S.</cp:lastModifiedBy>
  <cp:revision>2</cp:revision>
  <dcterms:created xsi:type="dcterms:W3CDTF">2006-08-16T00:00:00Z</dcterms:created>
  <dcterms:modified xsi:type="dcterms:W3CDTF">2026-04-24T16:44:08Z</dcterms:modified>
  <dc:identifier>DAHHyG2fbrg</dc:identifier>
</cp:coreProperties>
</file>