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74" r:id="rId4"/>
    <p:sldId id="276" r:id="rId5"/>
    <p:sldId id="286" r:id="rId6"/>
    <p:sldId id="287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23B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73" d="100"/>
          <a:sy n="73" d="100"/>
        </p:scale>
        <p:origin x="17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F569F-49C7-49DF-8565-9B6E957E61CD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406DE-E67A-4B23-A90F-859D3EA5A72C}">
      <dgm:prSet/>
      <dgm:spPr>
        <a:solidFill>
          <a:schemeClr val="accent3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is Storm Water?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0D1C3-CEE1-4CC7-B48C-1E3984839A60}" type="parTrans" cxnId="{3E5EEE23-D7F3-4B64-B2AF-B52C7454C3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8F8B5-A70E-440C-93F7-087083A4CAEB}" type="sibTrans" cxnId="{3E5EEE23-D7F3-4B64-B2AF-B52C7454C3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DA5E0-7763-4913-95C4-67DA29DB0FD3}" type="pres">
      <dgm:prSet presAssocID="{2A5F569F-49C7-49DF-8565-9B6E957E61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AEB1F-7C28-42BB-AE9F-B4341A32BFA8}" type="pres">
      <dgm:prSet presAssocID="{B1B406DE-E67A-4B23-A90F-859D3EA5A72C}" presName="linNode" presStyleCnt="0"/>
      <dgm:spPr/>
    </dgm:pt>
    <dgm:pt modelId="{7895A7F5-B509-4BBE-88AA-EE0FD1E28179}" type="pres">
      <dgm:prSet presAssocID="{B1B406DE-E67A-4B23-A90F-859D3EA5A72C}" presName="parentText" presStyleLbl="node1" presStyleIdx="0" presStyleCnt="1" custScaleX="2518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D669A-EB0B-4A77-9C7F-D921A3821775}" type="presOf" srcId="{B1B406DE-E67A-4B23-A90F-859D3EA5A72C}" destId="{7895A7F5-B509-4BBE-88AA-EE0FD1E28179}" srcOrd="0" destOrd="0" presId="urn:microsoft.com/office/officeart/2005/8/layout/vList5"/>
    <dgm:cxn modelId="{3E5EEE23-D7F3-4B64-B2AF-B52C7454C3D9}" srcId="{2A5F569F-49C7-49DF-8565-9B6E957E61CD}" destId="{B1B406DE-E67A-4B23-A90F-859D3EA5A72C}" srcOrd="0" destOrd="0" parTransId="{F310D1C3-CEE1-4CC7-B48C-1E3984839A60}" sibTransId="{F338F8B5-A70E-440C-93F7-087083A4CAEB}"/>
    <dgm:cxn modelId="{96B22D0C-FC24-4835-B4C2-A87A8E6D7BCA}" type="presOf" srcId="{2A5F569F-49C7-49DF-8565-9B6E957E61CD}" destId="{28ADA5E0-7763-4913-95C4-67DA29DB0FD3}" srcOrd="0" destOrd="0" presId="urn:microsoft.com/office/officeart/2005/8/layout/vList5"/>
    <dgm:cxn modelId="{3773F8B9-94BD-434A-B80C-3D329673187D}" type="presParOf" srcId="{28ADA5E0-7763-4913-95C4-67DA29DB0FD3}" destId="{012AEB1F-7C28-42BB-AE9F-B4341A32BFA8}" srcOrd="0" destOrd="0" presId="urn:microsoft.com/office/officeart/2005/8/layout/vList5"/>
    <dgm:cxn modelId="{FF3D0BEF-1CCD-4056-85F3-FFE71B40E228}" type="presParOf" srcId="{012AEB1F-7C28-42BB-AE9F-B4341A32BFA8}" destId="{7895A7F5-B509-4BBE-88AA-EE0FD1E281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727F3-F2F3-434A-9081-D3C4E1009A5A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0B222-F1A6-497B-80E8-C3EDEE6F2A39}">
      <dgm:prSet/>
      <dgm:spPr>
        <a:solidFill>
          <a:schemeClr val="accent3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Storm Water is runoff from rain and snowmelt.  Storm water runoff picks up pollutants such as oil, grease, cigarette butts and chemicals which flows directly into streams and lakes unfiltered.    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4F6F6-8D45-462B-970C-5DA81C36433D}" type="parTrans" cxnId="{2B0478FE-FBAA-4DEF-9008-8B2E2A74169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A502F-F13F-46A0-A525-0247211F4B2D}" type="sibTrans" cxnId="{2B0478FE-FBAA-4DEF-9008-8B2E2A74169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730A0-E1DF-445D-AE6E-3455E3B67676}" type="pres">
      <dgm:prSet presAssocID="{6BC727F3-F2F3-434A-9081-D3C4E1009A5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2978DC2-A837-4032-B4D6-34FBAB1C85E4}" type="pres">
      <dgm:prSet presAssocID="{45E0B222-F1A6-497B-80E8-C3EDEE6F2A39}" presName="compNode" presStyleCnt="0"/>
      <dgm:spPr/>
    </dgm:pt>
    <dgm:pt modelId="{3C37CD1D-419D-405E-A782-C519445DC48B}" type="pres">
      <dgm:prSet presAssocID="{45E0B222-F1A6-497B-80E8-C3EDEE6F2A39}" presName="dummyConnPt" presStyleCnt="0"/>
      <dgm:spPr/>
    </dgm:pt>
    <dgm:pt modelId="{24151974-32EB-42C7-99BB-7B9F3A90D788}" type="pres">
      <dgm:prSet presAssocID="{45E0B222-F1A6-497B-80E8-C3EDEE6F2A39}" presName="node" presStyleLbl="node1" presStyleIdx="0" presStyleCnt="1" custScaleY="186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95943-7585-4CC2-9A1E-F29566564A36}" type="presOf" srcId="{45E0B222-F1A6-497B-80E8-C3EDEE6F2A39}" destId="{24151974-32EB-42C7-99BB-7B9F3A90D788}" srcOrd="0" destOrd="0" presId="urn:microsoft.com/office/officeart/2005/8/layout/bProcess4"/>
    <dgm:cxn modelId="{2B0478FE-FBAA-4DEF-9008-8B2E2A74169C}" srcId="{6BC727F3-F2F3-434A-9081-D3C4E1009A5A}" destId="{45E0B222-F1A6-497B-80E8-C3EDEE6F2A39}" srcOrd="0" destOrd="0" parTransId="{C934F6F6-8D45-462B-970C-5DA81C36433D}" sibTransId="{3A0A502F-F13F-46A0-A525-0247211F4B2D}"/>
    <dgm:cxn modelId="{5032B0AF-0CA9-4C36-BD23-0317E4309A1C}" type="presOf" srcId="{6BC727F3-F2F3-434A-9081-D3C4E1009A5A}" destId="{28E730A0-E1DF-445D-AE6E-3455E3B67676}" srcOrd="0" destOrd="0" presId="urn:microsoft.com/office/officeart/2005/8/layout/bProcess4"/>
    <dgm:cxn modelId="{DC8B355A-B16E-4FA6-84CD-3F248DF1A296}" type="presParOf" srcId="{28E730A0-E1DF-445D-AE6E-3455E3B67676}" destId="{A2978DC2-A837-4032-B4D6-34FBAB1C85E4}" srcOrd="0" destOrd="0" presId="urn:microsoft.com/office/officeart/2005/8/layout/bProcess4"/>
    <dgm:cxn modelId="{88038491-4759-4DFA-9743-740BEE55BA27}" type="presParOf" srcId="{A2978DC2-A837-4032-B4D6-34FBAB1C85E4}" destId="{3C37CD1D-419D-405E-A782-C519445DC48B}" srcOrd="0" destOrd="0" presId="urn:microsoft.com/office/officeart/2005/8/layout/bProcess4"/>
    <dgm:cxn modelId="{178792E5-DFCB-4087-8F39-EA87D1664BD5}" type="presParOf" srcId="{A2978DC2-A837-4032-B4D6-34FBAB1C85E4}" destId="{24151974-32EB-42C7-99BB-7B9F3A90D78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1756E-4CD2-4A13-988F-C3B06172A0B0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BA786-71EB-43CF-9FD9-4A90556F6A35}">
      <dgm:prSet custT="1"/>
      <dgm:spPr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pPr rtl="0"/>
          <a:r>
            <a: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 NSU, Storm water flows through underground piping directly to Elizabeth River and then to the Atlantic Ocean without any filtration or treatment</a:t>
          </a:r>
          <a:endParaRPr 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56D78-9CA2-444D-B8A1-8C2B20D89A63}" type="parTrans" cxnId="{4AC3DDD6-86EF-4157-8ACD-8585B19B5CC9}">
      <dgm:prSet/>
      <dgm:spPr/>
      <dgm:t>
        <a:bodyPr/>
        <a:lstStyle/>
        <a:p>
          <a:endParaRPr lang="en-US" sz="3000"/>
        </a:p>
      </dgm:t>
    </dgm:pt>
    <dgm:pt modelId="{643D05F6-CC4B-4D7A-8EE7-EB74ED45BEEA}" type="sibTrans" cxnId="{4AC3DDD6-86EF-4157-8ACD-8585B19B5CC9}">
      <dgm:prSet/>
      <dgm:spPr/>
      <dgm:t>
        <a:bodyPr/>
        <a:lstStyle/>
        <a:p>
          <a:endParaRPr lang="en-US" sz="3000"/>
        </a:p>
      </dgm:t>
    </dgm:pt>
    <dgm:pt modelId="{D864A330-1029-47EC-B4E1-64AF63159002}" type="pres">
      <dgm:prSet presAssocID="{80F1756E-4CD2-4A13-988F-C3B06172A0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D2076-9175-4F3C-BDD8-8D40176B8702}" type="pres">
      <dgm:prSet presAssocID="{42FBA786-71EB-43CF-9FD9-4A90556F6A35}" presName="node" presStyleLbl="node1" presStyleIdx="0" presStyleCnt="1" custScaleY="206236" custLinFactNeighborX="-1143" custLinFactNeighborY="6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3344F-BEB4-49D9-B4DE-0AF628D5481D}" type="presOf" srcId="{42FBA786-71EB-43CF-9FD9-4A90556F6A35}" destId="{587D2076-9175-4F3C-BDD8-8D40176B8702}" srcOrd="0" destOrd="0" presId="urn:microsoft.com/office/officeart/2005/8/layout/process1"/>
    <dgm:cxn modelId="{4AC3DDD6-86EF-4157-8ACD-8585B19B5CC9}" srcId="{80F1756E-4CD2-4A13-988F-C3B06172A0B0}" destId="{42FBA786-71EB-43CF-9FD9-4A90556F6A35}" srcOrd="0" destOrd="0" parTransId="{D9056D78-9CA2-444D-B8A1-8C2B20D89A63}" sibTransId="{643D05F6-CC4B-4D7A-8EE7-EB74ED45BEEA}"/>
    <dgm:cxn modelId="{04C900AE-8A3F-4F03-A7BF-1E82077D562C}" type="presOf" srcId="{80F1756E-4CD2-4A13-988F-C3B06172A0B0}" destId="{D864A330-1029-47EC-B4E1-64AF63159002}" srcOrd="0" destOrd="0" presId="urn:microsoft.com/office/officeart/2005/8/layout/process1"/>
    <dgm:cxn modelId="{0A8387A4-9776-4E95-90A0-055D31FA7F76}" type="presParOf" srcId="{D864A330-1029-47EC-B4E1-64AF63159002}" destId="{587D2076-9175-4F3C-BDD8-8D40176B870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F1756E-4CD2-4A13-988F-C3B06172A0B0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4A330-1029-47EC-B4E1-64AF63159002}" type="pres">
      <dgm:prSet presAssocID="{80F1756E-4CD2-4A13-988F-C3B06172A0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8A44C-06C7-4802-BEA4-CD7AC3C6275D}" type="presOf" srcId="{80F1756E-4CD2-4A13-988F-C3B06172A0B0}" destId="{D864A330-1029-47EC-B4E1-64AF6315900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3C404B-A625-4538-8612-385E6AFD5FB6}" type="doc">
      <dgm:prSet loTypeId="urn:microsoft.com/office/officeart/2005/8/layout/process1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938779-1314-45B0-B4AB-93FF439824E0}">
      <dgm:prSet custT="1"/>
      <dgm:spPr>
        <a:solidFill>
          <a:srgbClr val="FFFF0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Storm water discharges are often the #1 source of ocean, bay, lake, and river pollution in the U.S. </a:t>
          </a:r>
          <a:endParaRPr lang="en-US" sz="2000" b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B905E0-2F52-4C1E-B5F0-01804C189562}" type="parTrans" cxnId="{22FD5275-32F9-422F-8730-785E0BEDF725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44236C-D8A2-4BAC-B5AE-1D949D884B9D}" type="sibTrans" cxnId="{22FD5275-32F9-422F-8730-785E0BEDF725}">
      <dgm:prSet/>
      <dgm:spPr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9D42FE-73C9-4AC3-9FA6-1AD5803A2172}">
      <dgm:prSet custT="1"/>
      <dgm:spPr>
        <a:solidFill>
          <a:srgbClr val="FFFF0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900" b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estimated that storm water contributes as much as 80 percent of the total water pollution in the U.S. </a:t>
          </a:r>
          <a:endParaRPr lang="en-US" sz="1900" b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A869B4-EB5D-483B-B382-A686836F0E2F}" type="parTrans" cxnId="{051A911F-A157-49F5-962B-5777848A333E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C44161-2287-498D-A15D-21600E39A181}" type="sibTrans" cxnId="{051A911F-A157-49F5-962B-5777848A333E}">
      <dgm:prSet/>
      <dgm:spPr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7A5AD-211A-4F3E-8C9A-3A489FCE7131}">
      <dgm:prSet custT="1"/>
      <dgm:spPr>
        <a:solidFill>
          <a:srgbClr val="FFFF0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400" b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quart of oil can contaminate 250,000 gallons of water. </a:t>
          </a:r>
          <a:endParaRPr lang="en-US" sz="2400" b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000009-FBEC-45FE-96D4-6081E1E7CD5E}" type="parTrans" cxnId="{738BCC5E-EF6B-44CC-B236-5EAF53F5EB5F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294B1-D3BF-442C-B547-AA317718BCBE}" type="sibTrans" cxnId="{738BCC5E-EF6B-44CC-B236-5EAF53F5EB5F}">
      <dgm:prSet/>
      <dgm:spPr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53DF33-0D49-4000-91FF-65F9072E9A88}">
      <dgm:prSet/>
      <dgm:spPr>
        <a:solidFill>
          <a:srgbClr val="FFFF0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pint of motor oil can produce an oil slick one acre in size.</a:t>
          </a:r>
          <a:endParaRPr lang="en-US" b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0D5807-6D11-4B78-882E-21DA8D28734E}" type="parTrans" cxnId="{A2475190-325D-48ED-9765-15EEE44EB617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28BA18-7F98-422B-AEAA-276FD63DB00A}" type="sibTrans" cxnId="{A2475190-325D-48ED-9765-15EEE44EB617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7A6B2-B52F-4C9E-8DF7-FF38D08A065C}" type="pres">
      <dgm:prSet presAssocID="{EC3C404B-A625-4538-8612-385E6AFD5F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F58AE-338F-4DCF-A13F-8BA9C1BBFB74}" type="pres">
      <dgm:prSet presAssocID="{51938779-1314-45B0-B4AB-93FF439824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0484-FD03-4C5B-8AB2-5D7240EF8F57}" type="pres">
      <dgm:prSet presAssocID="{8944236C-D8A2-4BAC-B5AE-1D949D884B9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1F5D220-9756-4029-A738-58BEA051AF8A}" type="pres">
      <dgm:prSet presAssocID="{8944236C-D8A2-4BAC-B5AE-1D949D884B9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92E56C4-9025-4C2F-9CAB-184247996B4B}" type="pres">
      <dgm:prSet presAssocID="{C39D42FE-73C9-4AC3-9FA6-1AD5803A21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400A0-6AA5-4F89-A860-DFA6933A18E3}" type="pres">
      <dgm:prSet presAssocID="{C2C44161-2287-498D-A15D-21600E39A18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B0445E2-A906-4387-B37C-445FF9D36054}" type="pres">
      <dgm:prSet presAssocID="{C2C44161-2287-498D-A15D-21600E39A18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48F58FC-331A-4CBA-9210-E9F79EB0B8BE}" type="pres">
      <dgm:prSet presAssocID="{7437A5AD-211A-4F3E-8C9A-3A489FCE71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E38D2-2304-4D60-BF39-2CBE77868E00}" type="pres">
      <dgm:prSet presAssocID="{BE3294B1-D3BF-442C-B547-AA317718BCB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B00388A-7F67-4762-AB75-3B243398F4C9}" type="pres">
      <dgm:prSet presAssocID="{BE3294B1-D3BF-442C-B547-AA317718BCB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3C02AF2-2E7F-4EC8-918D-7D0B10B65629}" type="pres">
      <dgm:prSet presAssocID="{2053DF33-0D49-4000-91FF-65F9072E9A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C2E815-49DD-4B87-8B7E-BB098084F897}" type="presOf" srcId="{7437A5AD-211A-4F3E-8C9A-3A489FCE7131}" destId="{E48F58FC-331A-4CBA-9210-E9F79EB0B8BE}" srcOrd="0" destOrd="0" presId="urn:microsoft.com/office/officeart/2005/8/layout/process1"/>
    <dgm:cxn modelId="{A2475190-325D-48ED-9765-15EEE44EB617}" srcId="{EC3C404B-A625-4538-8612-385E6AFD5FB6}" destId="{2053DF33-0D49-4000-91FF-65F9072E9A88}" srcOrd="3" destOrd="0" parTransId="{410D5807-6D11-4B78-882E-21DA8D28734E}" sibTransId="{F928BA18-7F98-422B-AEAA-276FD63DB00A}"/>
    <dgm:cxn modelId="{7E45FBCF-7519-465A-878D-0D4BDDC2CC88}" type="presOf" srcId="{EC3C404B-A625-4538-8612-385E6AFD5FB6}" destId="{BCF7A6B2-B52F-4C9E-8DF7-FF38D08A065C}" srcOrd="0" destOrd="0" presId="urn:microsoft.com/office/officeart/2005/8/layout/process1"/>
    <dgm:cxn modelId="{22FD5275-32F9-422F-8730-785E0BEDF725}" srcId="{EC3C404B-A625-4538-8612-385E6AFD5FB6}" destId="{51938779-1314-45B0-B4AB-93FF439824E0}" srcOrd="0" destOrd="0" parTransId="{89B905E0-2F52-4C1E-B5F0-01804C189562}" sibTransId="{8944236C-D8A2-4BAC-B5AE-1D949D884B9D}"/>
    <dgm:cxn modelId="{1186D6FA-3942-46B3-93BE-627C47E2C48C}" type="presOf" srcId="{8944236C-D8A2-4BAC-B5AE-1D949D884B9D}" destId="{57A70484-FD03-4C5B-8AB2-5D7240EF8F57}" srcOrd="0" destOrd="0" presId="urn:microsoft.com/office/officeart/2005/8/layout/process1"/>
    <dgm:cxn modelId="{738BCC5E-EF6B-44CC-B236-5EAF53F5EB5F}" srcId="{EC3C404B-A625-4538-8612-385E6AFD5FB6}" destId="{7437A5AD-211A-4F3E-8C9A-3A489FCE7131}" srcOrd="2" destOrd="0" parTransId="{C7000009-FBEC-45FE-96D4-6081E1E7CD5E}" sibTransId="{BE3294B1-D3BF-442C-B547-AA317718BCBE}"/>
    <dgm:cxn modelId="{D6F70C1C-C01D-4C64-9E03-039C14DD95D6}" type="presOf" srcId="{C39D42FE-73C9-4AC3-9FA6-1AD5803A2172}" destId="{B92E56C4-9025-4C2F-9CAB-184247996B4B}" srcOrd="0" destOrd="0" presId="urn:microsoft.com/office/officeart/2005/8/layout/process1"/>
    <dgm:cxn modelId="{2B2946CE-D536-4B68-B67E-4876AFA6A16E}" type="presOf" srcId="{2053DF33-0D49-4000-91FF-65F9072E9A88}" destId="{F3C02AF2-2E7F-4EC8-918D-7D0B10B65629}" srcOrd="0" destOrd="0" presId="urn:microsoft.com/office/officeart/2005/8/layout/process1"/>
    <dgm:cxn modelId="{9E1FD1C7-CF6B-4DC6-AB1D-1665253861C4}" type="presOf" srcId="{51938779-1314-45B0-B4AB-93FF439824E0}" destId="{363F58AE-338F-4DCF-A13F-8BA9C1BBFB74}" srcOrd="0" destOrd="0" presId="urn:microsoft.com/office/officeart/2005/8/layout/process1"/>
    <dgm:cxn modelId="{63AECB2F-EE21-49CD-9000-04AF752AB668}" type="presOf" srcId="{C2C44161-2287-498D-A15D-21600E39A181}" destId="{AB0445E2-A906-4387-B37C-445FF9D36054}" srcOrd="1" destOrd="0" presId="urn:microsoft.com/office/officeart/2005/8/layout/process1"/>
    <dgm:cxn modelId="{9B0339C8-9E1D-4427-9026-AB4BB318074D}" type="presOf" srcId="{8944236C-D8A2-4BAC-B5AE-1D949D884B9D}" destId="{31F5D220-9756-4029-A738-58BEA051AF8A}" srcOrd="1" destOrd="0" presId="urn:microsoft.com/office/officeart/2005/8/layout/process1"/>
    <dgm:cxn modelId="{051A911F-A157-49F5-962B-5777848A333E}" srcId="{EC3C404B-A625-4538-8612-385E6AFD5FB6}" destId="{C39D42FE-73C9-4AC3-9FA6-1AD5803A2172}" srcOrd="1" destOrd="0" parTransId="{E1A869B4-EB5D-483B-B382-A686836F0E2F}" sibTransId="{C2C44161-2287-498D-A15D-21600E39A181}"/>
    <dgm:cxn modelId="{21B7370B-C580-4EE9-A65D-3FB276C61F31}" type="presOf" srcId="{C2C44161-2287-498D-A15D-21600E39A181}" destId="{A1E400A0-6AA5-4F89-A860-DFA6933A18E3}" srcOrd="0" destOrd="0" presId="urn:microsoft.com/office/officeart/2005/8/layout/process1"/>
    <dgm:cxn modelId="{91F86CEE-DECE-487F-928B-0D6E979B8904}" type="presOf" srcId="{BE3294B1-D3BF-442C-B547-AA317718BCBE}" destId="{EB00388A-7F67-4762-AB75-3B243398F4C9}" srcOrd="1" destOrd="0" presId="urn:microsoft.com/office/officeart/2005/8/layout/process1"/>
    <dgm:cxn modelId="{726DA2ED-8FB4-4FC6-8795-26E495278DB4}" type="presOf" srcId="{BE3294B1-D3BF-442C-B547-AA317718BCBE}" destId="{EA1E38D2-2304-4D60-BF39-2CBE77868E00}" srcOrd="0" destOrd="0" presId="urn:microsoft.com/office/officeart/2005/8/layout/process1"/>
    <dgm:cxn modelId="{0BC87DD1-C733-4397-8F31-FF2AFC8EDBB4}" type="presParOf" srcId="{BCF7A6B2-B52F-4C9E-8DF7-FF38D08A065C}" destId="{363F58AE-338F-4DCF-A13F-8BA9C1BBFB74}" srcOrd="0" destOrd="0" presId="urn:microsoft.com/office/officeart/2005/8/layout/process1"/>
    <dgm:cxn modelId="{89FC4CC9-0292-40FF-BA29-C4726B7FA8F5}" type="presParOf" srcId="{BCF7A6B2-B52F-4C9E-8DF7-FF38D08A065C}" destId="{57A70484-FD03-4C5B-8AB2-5D7240EF8F57}" srcOrd="1" destOrd="0" presId="urn:microsoft.com/office/officeart/2005/8/layout/process1"/>
    <dgm:cxn modelId="{C0687A7A-C1CD-4A71-9286-E54FADE27251}" type="presParOf" srcId="{57A70484-FD03-4C5B-8AB2-5D7240EF8F57}" destId="{31F5D220-9756-4029-A738-58BEA051AF8A}" srcOrd="0" destOrd="0" presId="urn:microsoft.com/office/officeart/2005/8/layout/process1"/>
    <dgm:cxn modelId="{7173C779-FE4E-43C6-A5B1-15D11F40308B}" type="presParOf" srcId="{BCF7A6B2-B52F-4C9E-8DF7-FF38D08A065C}" destId="{B92E56C4-9025-4C2F-9CAB-184247996B4B}" srcOrd="2" destOrd="0" presId="urn:microsoft.com/office/officeart/2005/8/layout/process1"/>
    <dgm:cxn modelId="{37BC432A-2B7D-429B-99F6-38BC6B45BA7D}" type="presParOf" srcId="{BCF7A6B2-B52F-4C9E-8DF7-FF38D08A065C}" destId="{A1E400A0-6AA5-4F89-A860-DFA6933A18E3}" srcOrd="3" destOrd="0" presId="urn:microsoft.com/office/officeart/2005/8/layout/process1"/>
    <dgm:cxn modelId="{8923C89A-7E5B-4DC4-9343-98E3CCB506E1}" type="presParOf" srcId="{A1E400A0-6AA5-4F89-A860-DFA6933A18E3}" destId="{AB0445E2-A906-4387-B37C-445FF9D36054}" srcOrd="0" destOrd="0" presId="urn:microsoft.com/office/officeart/2005/8/layout/process1"/>
    <dgm:cxn modelId="{413C534C-310C-4DA9-99A5-81B33593C652}" type="presParOf" srcId="{BCF7A6B2-B52F-4C9E-8DF7-FF38D08A065C}" destId="{E48F58FC-331A-4CBA-9210-E9F79EB0B8BE}" srcOrd="4" destOrd="0" presId="urn:microsoft.com/office/officeart/2005/8/layout/process1"/>
    <dgm:cxn modelId="{EE2C302E-60C9-4364-B60E-0402484001FA}" type="presParOf" srcId="{BCF7A6B2-B52F-4C9E-8DF7-FF38D08A065C}" destId="{EA1E38D2-2304-4D60-BF39-2CBE77868E00}" srcOrd="5" destOrd="0" presId="urn:microsoft.com/office/officeart/2005/8/layout/process1"/>
    <dgm:cxn modelId="{EE619829-CA8F-4EBD-9F2F-45CB87D93278}" type="presParOf" srcId="{EA1E38D2-2304-4D60-BF39-2CBE77868E00}" destId="{EB00388A-7F67-4762-AB75-3B243398F4C9}" srcOrd="0" destOrd="0" presId="urn:microsoft.com/office/officeart/2005/8/layout/process1"/>
    <dgm:cxn modelId="{353D4CE3-F775-480E-AF0F-EA058B4FDD41}" type="presParOf" srcId="{BCF7A6B2-B52F-4C9E-8DF7-FF38D08A065C}" destId="{F3C02AF2-2E7F-4EC8-918D-7D0B10B6562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DA03DF-D93E-4538-AECD-0C464918FF48}" type="doc">
      <dgm:prSet loTypeId="urn:microsoft.com/office/officeart/2008/layout/PictureStrips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52F72CC-5AA7-4712-8ED3-35144E301FB6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800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Never litter! Keep outside areas trash free.</a:t>
          </a:r>
          <a:endParaRPr lang="en-US" sz="2800" b="1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638539-2F0B-432F-8B0A-D1069EF8720D}" type="parTrans" cxnId="{FFC56041-3D04-4E06-ABF3-0FD16F08CB56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44D9D9-DD1B-483E-8764-282991EDD13C}" type="sibTrans" cxnId="{FFC56041-3D04-4E06-ABF3-0FD16F08CB56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D9024-A189-4B96-A1BF-0AAFAA0F9265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l" rtl="0"/>
          <a:r>
            <a:rPr lang="en-US" sz="2100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not perform repairs on personal </a:t>
          </a:r>
          <a:r>
            <a:rPr lang="en-US" sz="2100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vehicles!  No use of antifreeze</a:t>
          </a:r>
          <a:r>
            <a:rPr lang="en-US" sz="2100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fuels or lubricants on campus.</a:t>
          </a:r>
          <a:endParaRPr lang="en-US" sz="2100" b="1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84F8F-52FF-454F-8860-6DF2D89C9ADA}" type="parTrans" cxnId="{964BE539-3B93-4EF9-9631-950F8A9BD3FF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CB92D-B2C9-470D-8A93-28BAC5243900}" type="sibTrans" cxnId="{964BE539-3B93-4EF9-9631-950F8A9BD3FF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AEC1A-5E01-48A5-B31D-8254159C7F9D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800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 spills from entering storm drains. </a:t>
          </a:r>
          <a:endParaRPr lang="en-US" sz="2800" b="1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D1910-97CD-4E5D-810E-5FEAA35272F0}" type="parTrans" cxnId="{081581A9-4C08-4397-88AF-A313D4338CC5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9DED3C-D682-41AE-85B0-04C2647BFDD1}" type="sibTrans" cxnId="{081581A9-4C08-4397-88AF-A313D4338CC5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84A373-BCCA-4824-AC71-52F2974B83DB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Recycle paper, aluminum cans, food, grease, cleaning solutions, oil, antifreeze, batteries and fluids.</a:t>
          </a:r>
          <a:endParaRPr lang="en-US" sz="2100" b="1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A4B4-2C0B-4483-943B-9BED0899F378}" type="parTrans" cxnId="{97E61CDB-FC4D-455A-9224-592929B197A2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D0D4D-FF49-4A07-9E96-182C7202E957}" type="sibTrans" cxnId="{97E61CDB-FC4D-455A-9224-592929B197A2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BD8AD-DFEC-439F-A227-67999B16FF22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100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Clean up spills immediately (inside and outside) to minimize safety hazards and deter spreading. </a:t>
          </a:r>
          <a:endParaRPr lang="en-US" sz="2100" b="1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C69E3-03A1-49F6-B214-61F140D1E3F5}" type="parTrans" cxnId="{EB98A21A-DC36-41A0-8478-7E0714D5A2DF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EFD72C-CBE6-4833-8646-596337145D43}" type="sibTrans" cxnId="{EB98A21A-DC36-41A0-8478-7E0714D5A2DF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328456-73A3-40BB-B70D-DB771B9ABF56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Dispose of cigarette butts in designated areas.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C707DD-FFA6-47AA-9527-0482D0F7EC65}" type="parTrans" cxnId="{5690F1CF-A764-480A-AEA5-D51A690904A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7637C-F98E-405D-AD31-7321D95A2BC2}" type="sibTrans" cxnId="{5690F1CF-A764-480A-AEA5-D51A690904A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01F25-11F3-409C-854F-1FFF3C5B2EBB}" type="pres">
      <dgm:prSet presAssocID="{3EDA03DF-D93E-4538-AECD-0C464918FF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F8882-039C-4A30-B161-2F0D46C93763}" type="pres">
      <dgm:prSet presAssocID="{F52F72CC-5AA7-4712-8ED3-35144E301FB6}" presName="composite" presStyleCnt="0"/>
      <dgm:spPr/>
    </dgm:pt>
    <dgm:pt modelId="{0C25557C-67BC-4F70-BF60-82ED7EBE6979}" type="pres">
      <dgm:prSet presAssocID="{F52F72CC-5AA7-4712-8ED3-35144E301FB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EC1C8-99C2-4229-AAF0-4D9AB128079B}" type="pres">
      <dgm:prSet presAssocID="{F52F72CC-5AA7-4712-8ED3-35144E301FB6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64E4334-0A88-4439-9F05-8F3ACB3DEA39}" type="pres">
      <dgm:prSet presAssocID="{8B44D9D9-DD1B-483E-8764-282991EDD13C}" presName="sibTrans" presStyleCnt="0"/>
      <dgm:spPr/>
    </dgm:pt>
    <dgm:pt modelId="{5A412938-136F-462E-AC95-FDF1EE267809}" type="pres">
      <dgm:prSet presAssocID="{EEAD9024-A189-4B96-A1BF-0AAFAA0F9265}" presName="composite" presStyleCnt="0"/>
      <dgm:spPr/>
    </dgm:pt>
    <dgm:pt modelId="{7FB1AABF-9B71-4B82-B5BE-0C6868196976}" type="pres">
      <dgm:prSet presAssocID="{EEAD9024-A189-4B96-A1BF-0AAFAA0F926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59C9A-7468-4A10-B76F-3E67AA390B4E}" type="pres">
      <dgm:prSet presAssocID="{EEAD9024-A189-4B96-A1BF-0AAFAA0F9265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70860A6-440D-432D-B29D-5A110F8F8BB9}" type="pres">
      <dgm:prSet presAssocID="{F09CB92D-B2C9-470D-8A93-28BAC5243900}" presName="sibTrans" presStyleCnt="0"/>
      <dgm:spPr/>
    </dgm:pt>
    <dgm:pt modelId="{0CD6B4F9-05F7-4AFB-86B5-5509D130CAC1}" type="pres">
      <dgm:prSet presAssocID="{3E5AEC1A-5E01-48A5-B31D-8254159C7F9D}" presName="composite" presStyleCnt="0"/>
      <dgm:spPr/>
    </dgm:pt>
    <dgm:pt modelId="{037EA973-D5E1-4BAB-92B1-7A626F893FA3}" type="pres">
      <dgm:prSet presAssocID="{3E5AEC1A-5E01-48A5-B31D-8254159C7F9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42592-0C92-4A61-AFD8-C3CEFD337291}" type="pres">
      <dgm:prSet presAssocID="{3E5AEC1A-5E01-48A5-B31D-8254159C7F9D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US"/>
        </a:p>
      </dgm:t>
    </dgm:pt>
    <dgm:pt modelId="{6DA8BF8B-DE81-470F-822A-3E99CD6B8C37}" type="pres">
      <dgm:prSet presAssocID="{E59DED3C-D682-41AE-85B0-04C2647BFDD1}" presName="sibTrans" presStyleCnt="0"/>
      <dgm:spPr/>
    </dgm:pt>
    <dgm:pt modelId="{41E74225-9B6D-4810-A3E6-DC61B4040D64}" type="pres">
      <dgm:prSet presAssocID="{5884A373-BCCA-4824-AC71-52F2974B83DB}" presName="composite" presStyleCnt="0"/>
      <dgm:spPr/>
    </dgm:pt>
    <dgm:pt modelId="{AE8D118D-3216-4591-B496-9422C77B23D3}" type="pres">
      <dgm:prSet presAssocID="{5884A373-BCCA-4824-AC71-52F2974B83D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458A6-AEED-4F1E-87B2-3EFCB9DCB665}" type="pres">
      <dgm:prSet presAssocID="{5884A373-BCCA-4824-AC71-52F2974B83DB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882472D9-8CBE-4E2F-BD2A-37ED17708533}" type="pres">
      <dgm:prSet presAssocID="{5DAD0D4D-FF49-4A07-9E96-182C7202E957}" presName="sibTrans" presStyleCnt="0"/>
      <dgm:spPr/>
    </dgm:pt>
    <dgm:pt modelId="{678F51CC-C854-404B-AE24-0E3D4FE5FAE2}" type="pres">
      <dgm:prSet presAssocID="{C0328456-73A3-40BB-B70D-DB771B9ABF56}" presName="composite" presStyleCnt="0"/>
      <dgm:spPr/>
    </dgm:pt>
    <dgm:pt modelId="{950298BA-2D63-4971-9E8A-80F2D3877447}" type="pres">
      <dgm:prSet presAssocID="{C0328456-73A3-40BB-B70D-DB771B9ABF56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0D891-E4C4-490D-AB07-FA6291A29D00}" type="pres">
      <dgm:prSet presAssocID="{C0328456-73A3-40BB-B70D-DB771B9ABF56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B99ED60C-D822-46EC-905D-A6B381169E3F}" type="pres">
      <dgm:prSet presAssocID="{8E07637C-F98E-405D-AD31-7321D95A2BC2}" presName="sibTrans" presStyleCnt="0"/>
      <dgm:spPr/>
    </dgm:pt>
    <dgm:pt modelId="{57D5B6A6-9729-40DA-A3F6-A8372769E1A6}" type="pres">
      <dgm:prSet presAssocID="{03EBD8AD-DFEC-439F-A227-67999B16FF22}" presName="composite" presStyleCnt="0"/>
      <dgm:spPr/>
    </dgm:pt>
    <dgm:pt modelId="{F44EF191-3891-467B-A420-48FD7D12FF3D}" type="pres">
      <dgm:prSet presAssocID="{03EBD8AD-DFEC-439F-A227-67999B16FF22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E7D2D-FD05-4F83-821F-228FF70C1F38}" type="pres">
      <dgm:prSet presAssocID="{03EBD8AD-DFEC-439F-A227-67999B16FF22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  <dgm:t>
        <a:bodyPr/>
        <a:lstStyle/>
        <a:p>
          <a:endParaRPr lang="en-US"/>
        </a:p>
      </dgm:t>
    </dgm:pt>
  </dgm:ptLst>
  <dgm:cxnLst>
    <dgm:cxn modelId="{5690F1CF-A764-480A-AEA5-D51A690904A4}" srcId="{3EDA03DF-D93E-4538-AECD-0C464918FF48}" destId="{C0328456-73A3-40BB-B70D-DB771B9ABF56}" srcOrd="4" destOrd="0" parTransId="{B1C707DD-FFA6-47AA-9527-0482D0F7EC65}" sibTransId="{8E07637C-F98E-405D-AD31-7321D95A2BC2}"/>
    <dgm:cxn modelId="{2AD7A413-36AE-4BF8-8947-F1512080F7CD}" type="presOf" srcId="{03EBD8AD-DFEC-439F-A227-67999B16FF22}" destId="{F44EF191-3891-467B-A420-48FD7D12FF3D}" srcOrd="0" destOrd="0" presId="urn:microsoft.com/office/officeart/2008/layout/PictureStrips"/>
    <dgm:cxn modelId="{97E61CDB-FC4D-455A-9224-592929B197A2}" srcId="{3EDA03DF-D93E-4538-AECD-0C464918FF48}" destId="{5884A373-BCCA-4824-AC71-52F2974B83DB}" srcOrd="3" destOrd="0" parTransId="{3198A4B4-2C0B-4483-943B-9BED0899F378}" sibTransId="{5DAD0D4D-FF49-4A07-9E96-182C7202E957}"/>
    <dgm:cxn modelId="{C7C652EE-3256-4B50-B239-F4731FB078E3}" type="presOf" srcId="{3EDA03DF-D93E-4538-AECD-0C464918FF48}" destId="{56701F25-11F3-409C-854F-1FFF3C5B2EBB}" srcOrd="0" destOrd="0" presId="urn:microsoft.com/office/officeart/2008/layout/PictureStrips"/>
    <dgm:cxn modelId="{081581A9-4C08-4397-88AF-A313D4338CC5}" srcId="{3EDA03DF-D93E-4538-AECD-0C464918FF48}" destId="{3E5AEC1A-5E01-48A5-B31D-8254159C7F9D}" srcOrd="2" destOrd="0" parTransId="{4A9D1910-97CD-4E5D-810E-5FEAA35272F0}" sibTransId="{E59DED3C-D682-41AE-85B0-04C2647BFDD1}"/>
    <dgm:cxn modelId="{A2A96DA7-77A9-4EDA-8A95-41D1FA117911}" type="presOf" srcId="{C0328456-73A3-40BB-B70D-DB771B9ABF56}" destId="{950298BA-2D63-4971-9E8A-80F2D3877447}" srcOrd="0" destOrd="0" presId="urn:microsoft.com/office/officeart/2008/layout/PictureStrips"/>
    <dgm:cxn modelId="{79D26200-F85A-4C2D-BF02-92EA7E55EC5D}" type="presOf" srcId="{F52F72CC-5AA7-4712-8ED3-35144E301FB6}" destId="{0C25557C-67BC-4F70-BF60-82ED7EBE6979}" srcOrd="0" destOrd="0" presId="urn:microsoft.com/office/officeart/2008/layout/PictureStrips"/>
    <dgm:cxn modelId="{EB98A21A-DC36-41A0-8478-7E0714D5A2DF}" srcId="{3EDA03DF-D93E-4538-AECD-0C464918FF48}" destId="{03EBD8AD-DFEC-439F-A227-67999B16FF22}" srcOrd="5" destOrd="0" parTransId="{D60C69E3-03A1-49F6-B214-61F140D1E3F5}" sibTransId="{87EFD72C-CBE6-4833-8646-596337145D43}"/>
    <dgm:cxn modelId="{233DB0F7-C11F-4D00-A08E-C4CA2CE1EFDB}" type="presOf" srcId="{EEAD9024-A189-4B96-A1BF-0AAFAA0F9265}" destId="{7FB1AABF-9B71-4B82-B5BE-0C6868196976}" srcOrd="0" destOrd="0" presId="urn:microsoft.com/office/officeart/2008/layout/PictureStrips"/>
    <dgm:cxn modelId="{964BE539-3B93-4EF9-9631-950F8A9BD3FF}" srcId="{3EDA03DF-D93E-4538-AECD-0C464918FF48}" destId="{EEAD9024-A189-4B96-A1BF-0AAFAA0F9265}" srcOrd="1" destOrd="0" parTransId="{0D984F8F-52FF-454F-8860-6DF2D89C9ADA}" sibTransId="{F09CB92D-B2C9-470D-8A93-28BAC5243900}"/>
    <dgm:cxn modelId="{69BEB4AF-BA83-47DF-B78F-D3B40873B754}" type="presOf" srcId="{3E5AEC1A-5E01-48A5-B31D-8254159C7F9D}" destId="{037EA973-D5E1-4BAB-92B1-7A626F893FA3}" srcOrd="0" destOrd="0" presId="urn:microsoft.com/office/officeart/2008/layout/PictureStrips"/>
    <dgm:cxn modelId="{2362351F-9DD8-478E-92DF-1CF2CE8313EE}" type="presOf" srcId="{5884A373-BCCA-4824-AC71-52F2974B83DB}" destId="{AE8D118D-3216-4591-B496-9422C77B23D3}" srcOrd="0" destOrd="0" presId="urn:microsoft.com/office/officeart/2008/layout/PictureStrips"/>
    <dgm:cxn modelId="{FFC56041-3D04-4E06-ABF3-0FD16F08CB56}" srcId="{3EDA03DF-D93E-4538-AECD-0C464918FF48}" destId="{F52F72CC-5AA7-4712-8ED3-35144E301FB6}" srcOrd="0" destOrd="0" parTransId="{B3638539-2F0B-432F-8B0A-D1069EF8720D}" sibTransId="{8B44D9D9-DD1B-483E-8764-282991EDD13C}"/>
    <dgm:cxn modelId="{18FD355D-92F2-4E43-B992-5452BD14D418}" type="presParOf" srcId="{56701F25-11F3-409C-854F-1FFF3C5B2EBB}" destId="{414F8882-039C-4A30-B161-2F0D46C93763}" srcOrd="0" destOrd="0" presId="urn:microsoft.com/office/officeart/2008/layout/PictureStrips"/>
    <dgm:cxn modelId="{965949CA-17F5-4A88-8845-1AB7A439F575}" type="presParOf" srcId="{414F8882-039C-4A30-B161-2F0D46C93763}" destId="{0C25557C-67BC-4F70-BF60-82ED7EBE6979}" srcOrd="0" destOrd="0" presId="urn:microsoft.com/office/officeart/2008/layout/PictureStrips"/>
    <dgm:cxn modelId="{295F39FE-157C-4A8E-926A-660E40B7D118}" type="presParOf" srcId="{414F8882-039C-4A30-B161-2F0D46C93763}" destId="{DC4EC1C8-99C2-4229-AAF0-4D9AB128079B}" srcOrd="1" destOrd="0" presId="urn:microsoft.com/office/officeart/2008/layout/PictureStrips"/>
    <dgm:cxn modelId="{60A64A1A-0B7C-4C62-A5AE-3E2F3BAEF57B}" type="presParOf" srcId="{56701F25-11F3-409C-854F-1FFF3C5B2EBB}" destId="{064E4334-0A88-4439-9F05-8F3ACB3DEA39}" srcOrd="1" destOrd="0" presId="urn:microsoft.com/office/officeart/2008/layout/PictureStrips"/>
    <dgm:cxn modelId="{9E7891F4-C988-4940-ADC0-54C26B987569}" type="presParOf" srcId="{56701F25-11F3-409C-854F-1FFF3C5B2EBB}" destId="{5A412938-136F-462E-AC95-FDF1EE267809}" srcOrd="2" destOrd="0" presId="urn:microsoft.com/office/officeart/2008/layout/PictureStrips"/>
    <dgm:cxn modelId="{8CAD5F1E-8696-4E87-8559-09D6037CCB27}" type="presParOf" srcId="{5A412938-136F-462E-AC95-FDF1EE267809}" destId="{7FB1AABF-9B71-4B82-B5BE-0C6868196976}" srcOrd="0" destOrd="0" presId="urn:microsoft.com/office/officeart/2008/layout/PictureStrips"/>
    <dgm:cxn modelId="{6DEA5216-9F80-41EA-B0BA-61BD43A6882F}" type="presParOf" srcId="{5A412938-136F-462E-AC95-FDF1EE267809}" destId="{CE759C9A-7468-4A10-B76F-3E67AA390B4E}" srcOrd="1" destOrd="0" presId="urn:microsoft.com/office/officeart/2008/layout/PictureStrips"/>
    <dgm:cxn modelId="{E9938842-1782-46D3-9E53-747C124FDB94}" type="presParOf" srcId="{56701F25-11F3-409C-854F-1FFF3C5B2EBB}" destId="{070860A6-440D-432D-B29D-5A110F8F8BB9}" srcOrd="3" destOrd="0" presId="urn:microsoft.com/office/officeart/2008/layout/PictureStrips"/>
    <dgm:cxn modelId="{6FD09993-CDB5-4B8C-8306-3AA669039B47}" type="presParOf" srcId="{56701F25-11F3-409C-854F-1FFF3C5B2EBB}" destId="{0CD6B4F9-05F7-4AFB-86B5-5509D130CAC1}" srcOrd="4" destOrd="0" presId="urn:microsoft.com/office/officeart/2008/layout/PictureStrips"/>
    <dgm:cxn modelId="{D491FA3F-D75F-4559-9D5D-F9B15DA7A0F3}" type="presParOf" srcId="{0CD6B4F9-05F7-4AFB-86B5-5509D130CAC1}" destId="{037EA973-D5E1-4BAB-92B1-7A626F893FA3}" srcOrd="0" destOrd="0" presId="urn:microsoft.com/office/officeart/2008/layout/PictureStrips"/>
    <dgm:cxn modelId="{B959EA55-D889-4BEE-BF13-7AAB046BC997}" type="presParOf" srcId="{0CD6B4F9-05F7-4AFB-86B5-5509D130CAC1}" destId="{AA342592-0C92-4A61-AFD8-C3CEFD337291}" srcOrd="1" destOrd="0" presId="urn:microsoft.com/office/officeart/2008/layout/PictureStrips"/>
    <dgm:cxn modelId="{A0D3B044-17B6-4739-81DE-A37B3CFA7882}" type="presParOf" srcId="{56701F25-11F3-409C-854F-1FFF3C5B2EBB}" destId="{6DA8BF8B-DE81-470F-822A-3E99CD6B8C37}" srcOrd="5" destOrd="0" presId="urn:microsoft.com/office/officeart/2008/layout/PictureStrips"/>
    <dgm:cxn modelId="{6B0ABCF9-ADBF-40F3-9CF6-19C6CAB79C76}" type="presParOf" srcId="{56701F25-11F3-409C-854F-1FFF3C5B2EBB}" destId="{41E74225-9B6D-4810-A3E6-DC61B4040D64}" srcOrd="6" destOrd="0" presId="urn:microsoft.com/office/officeart/2008/layout/PictureStrips"/>
    <dgm:cxn modelId="{8DCFEDFC-7F17-4026-9430-5FAE45CFD8FE}" type="presParOf" srcId="{41E74225-9B6D-4810-A3E6-DC61B4040D64}" destId="{AE8D118D-3216-4591-B496-9422C77B23D3}" srcOrd="0" destOrd="0" presId="urn:microsoft.com/office/officeart/2008/layout/PictureStrips"/>
    <dgm:cxn modelId="{E4F6EE77-4C8D-4C40-AB47-6FDF3BEED377}" type="presParOf" srcId="{41E74225-9B6D-4810-A3E6-DC61B4040D64}" destId="{C5D458A6-AEED-4F1E-87B2-3EFCB9DCB665}" srcOrd="1" destOrd="0" presId="urn:microsoft.com/office/officeart/2008/layout/PictureStrips"/>
    <dgm:cxn modelId="{20C79A7E-B241-446A-A857-310E835B8595}" type="presParOf" srcId="{56701F25-11F3-409C-854F-1FFF3C5B2EBB}" destId="{882472D9-8CBE-4E2F-BD2A-37ED17708533}" srcOrd="7" destOrd="0" presId="urn:microsoft.com/office/officeart/2008/layout/PictureStrips"/>
    <dgm:cxn modelId="{4CC0997F-861F-41D0-8E05-96592B53B7B6}" type="presParOf" srcId="{56701F25-11F3-409C-854F-1FFF3C5B2EBB}" destId="{678F51CC-C854-404B-AE24-0E3D4FE5FAE2}" srcOrd="8" destOrd="0" presId="urn:microsoft.com/office/officeart/2008/layout/PictureStrips"/>
    <dgm:cxn modelId="{5157BF86-0D77-4B51-8F81-9222DE141827}" type="presParOf" srcId="{678F51CC-C854-404B-AE24-0E3D4FE5FAE2}" destId="{950298BA-2D63-4971-9E8A-80F2D3877447}" srcOrd="0" destOrd="0" presId="urn:microsoft.com/office/officeart/2008/layout/PictureStrips"/>
    <dgm:cxn modelId="{1EBF38CF-8A5A-4179-BD46-727FCBFA6F75}" type="presParOf" srcId="{678F51CC-C854-404B-AE24-0E3D4FE5FAE2}" destId="{1330D891-E4C4-490D-AB07-FA6291A29D00}" srcOrd="1" destOrd="0" presId="urn:microsoft.com/office/officeart/2008/layout/PictureStrips"/>
    <dgm:cxn modelId="{03E4EB9E-ECBA-4F4D-B1A4-6154A09A08EC}" type="presParOf" srcId="{56701F25-11F3-409C-854F-1FFF3C5B2EBB}" destId="{B99ED60C-D822-46EC-905D-A6B381169E3F}" srcOrd="9" destOrd="0" presId="urn:microsoft.com/office/officeart/2008/layout/PictureStrips"/>
    <dgm:cxn modelId="{4A6EDFB0-9722-45F8-A5B7-6AE7E692B36E}" type="presParOf" srcId="{56701F25-11F3-409C-854F-1FFF3C5B2EBB}" destId="{57D5B6A6-9729-40DA-A3F6-A8372769E1A6}" srcOrd="10" destOrd="0" presId="urn:microsoft.com/office/officeart/2008/layout/PictureStrips"/>
    <dgm:cxn modelId="{F4F27158-C549-417E-B017-6BC4F2045DA3}" type="presParOf" srcId="{57D5B6A6-9729-40DA-A3F6-A8372769E1A6}" destId="{F44EF191-3891-467B-A420-48FD7D12FF3D}" srcOrd="0" destOrd="0" presId="urn:microsoft.com/office/officeart/2008/layout/PictureStrips"/>
    <dgm:cxn modelId="{15654171-B2B9-4DB4-8D5A-92C928F11EC1}" type="presParOf" srcId="{57D5B6A6-9729-40DA-A3F6-A8372769E1A6}" destId="{17BE7D2D-FD05-4F83-821F-228FF70C1F3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DA03DF-D93E-4538-AECD-0C464918FF48}" type="doc">
      <dgm:prSet loTypeId="urn:microsoft.com/office/officeart/2008/layout/PictureStrips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17B4589-F019-424F-87BE-74E94D914D3C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400" b="1" i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good housekeeping inside and outside buildings. </a:t>
          </a:r>
          <a:endParaRPr lang="en-US" sz="2400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F9FE39-263B-44FD-A964-DDA3E4BC54B7}" type="parTrans" cxnId="{A2D19A1F-09AA-4DAD-9F89-551437E03C6C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448C-1DB1-40D9-9471-BE5727C18499}" type="sibTrans" cxnId="{A2D19A1F-09AA-4DAD-9F89-551437E03C6C}">
      <dgm:prSet/>
      <dgm:spPr/>
      <dgm:t>
        <a:bodyPr/>
        <a:lstStyle/>
        <a:p>
          <a:pPr algn="ctr"/>
          <a:endParaRPr lang="en-US" b="1" i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79810C-950D-4EE4-B3A0-CB1DABA5D129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1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Store rags properly to avoid contamination of storm water.  Chemicals will flow into storm drain during a rain shower.</a:t>
          </a:r>
          <a:endParaRPr lang="en-US" sz="19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55F32-4307-4EE4-BDF5-E9AB25BF4041}" type="parTrans" cxnId="{FFCF7E81-6E56-432A-A356-C7CE8766CEAC}">
      <dgm:prSet/>
      <dgm:spPr/>
      <dgm:t>
        <a:bodyPr/>
        <a:lstStyle/>
        <a:p>
          <a:pPr algn="ctr"/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EAD0E7-B5C7-45CE-9D64-BA83AFAB29C6}" type="sibTrans" cxnId="{FFCF7E81-6E56-432A-A356-C7CE8766CEAC}">
      <dgm:prSet/>
      <dgm:spPr/>
      <dgm:t>
        <a:bodyPr/>
        <a:lstStyle/>
        <a:p>
          <a:pPr algn="ctr"/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2FDC81-8BCE-410A-A7A5-6A5D880D2AE9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</a:t>
          </a:r>
          <a:r>
            <a:rPr lang="en-US" sz="2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absorbents </a:t>
          </a:r>
          <a:r>
            <a:rPr lang="en-US" sz="2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clean liquid spills  in outside areas. </a:t>
          </a:r>
          <a:endParaRPr lang="en-US" sz="29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B9E9AE-6FF3-4D14-A988-784AF0761746}" type="parTrans" cxnId="{0D3C6358-CFED-4533-BFF4-91363F70CC25}">
      <dgm:prSet/>
      <dgm:spPr/>
      <dgm:t>
        <a:bodyPr/>
        <a:lstStyle/>
        <a:p>
          <a:pPr algn="ctr"/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C681D3-622F-4EDE-BFC0-35C45A859048}" type="sibTrans" cxnId="{0D3C6358-CFED-4533-BFF4-91363F70CC25}">
      <dgm:prSet/>
      <dgm:spPr/>
      <dgm:t>
        <a:bodyPr/>
        <a:lstStyle/>
        <a:p>
          <a:pPr algn="ctr"/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B8974-4BA9-4F10-88A4-2D3537CFA82C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Keep floors and impervious surfaces free of contaminants. Walk on sidewalks instead of lawns.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7D0D4-CF0A-4AC9-A94C-8AB8A32A2BD7}" type="parTrans" cxnId="{440C463A-2A12-498D-ACBB-3A595623DCCC}">
      <dgm:prSet/>
      <dgm:spPr/>
      <dgm:t>
        <a:bodyPr/>
        <a:lstStyle/>
        <a:p>
          <a:pPr algn="ctr"/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319BA-631C-41EE-B49B-8460194E5AE5}" type="sibTrans" cxnId="{440C463A-2A12-498D-ACBB-3A595623DCCC}">
      <dgm:prSet/>
      <dgm:spPr/>
      <dgm:t>
        <a:bodyPr/>
        <a:lstStyle/>
        <a:p>
          <a:pPr algn="ctr"/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E8C66A-F573-4EF0-BB9A-30623AA19BC8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Join the revolution to restore the Elizabeth River.  The Elizabeth River Project https://elizabethriver.org/</a:t>
          </a:r>
          <a:endParaRPr lang="en-US" sz="2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2AC393-FE5C-4BB2-B041-9D04D4C7D212}" type="parTrans" cxnId="{66B65641-38E7-4AD2-8934-2D5224D098AD}">
      <dgm:prSet/>
      <dgm:spPr/>
      <dgm:t>
        <a:bodyPr/>
        <a:lstStyle/>
        <a:p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847B9-89D5-4700-89BB-72087645B967}" type="sibTrans" cxnId="{66B65641-38E7-4AD2-8934-2D5224D098AD}">
      <dgm:prSet/>
      <dgm:spPr/>
      <dgm:t>
        <a:bodyPr/>
        <a:lstStyle/>
        <a:p>
          <a:endParaRPr lang="en-US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29388-1D0F-4836-A1E4-709A43E256C9}">
      <dgm:prSet custT="1"/>
      <dgm:spPr>
        <a:solidFill>
          <a:schemeClr val="accent3">
            <a:lumMod val="40000"/>
            <a:lumOff val="60000"/>
            <a:alpha val="40000"/>
          </a:schemeClr>
        </a:solidFill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Adopt a Highway</a:t>
          </a:r>
        </a:p>
        <a:p>
          <a:pPr algn="ctr" rtl="0"/>
          <a:r>
            <a: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https://www.virginiadot.org/programs/prog-aah-about-adoption.asp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D9F53F-CD91-44A1-8D20-C5D5BB4C6A93}" type="parTrans" cxnId="{35D87366-FF30-42F2-8C4D-AD0D9B8522B6}">
      <dgm:prSet/>
      <dgm:spPr/>
      <dgm:t>
        <a:bodyPr/>
        <a:lstStyle/>
        <a:p>
          <a:endParaRPr lang="en-US"/>
        </a:p>
      </dgm:t>
    </dgm:pt>
    <dgm:pt modelId="{6F6D0EBE-6096-4930-A3C2-FDFCD7575C6E}" type="sibTrans" cxnId="{35D87366-FF30-42F2-8C4D-AD0D9B8522B6}">
      <dgm:prSet/>
      <dgm:spPr/>
      <dgm:t>
        <a:bodyPr/>
        <a:lstStyle/>
        <a:p>
          <a:endParaRPr lang="en-US"/>
        </a:p>
      </dgm:t>
    </dgm:pt>
    <dgm:pt modelId="{45380586-AAC7-47FA-8D28-21B30DC46BB7}" type="pres">
      <dgm:prSet presAssocID="{3EDA03DF-D93E-4538-AECD-0C464918FF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DD6F5-6CD5-4A7E-83D3-30ED63C55619}" type="pres">
      <dgm:prSet presAssocID="{C62FDC81-8BCE-410A-A7A5-6A5D880D2AE9}" presName="composite" presStyleCnt="0"/>
      <dgm:spPr/>
    </dgm:pt>
    <dgm:pt modelId="{0D816267-BC0F-4CAB-86D8-E0F27CA51D10}" type="pres">
      <dgm:prSet presAssocID="{C62FDC81-8BCE-410A-A7A5-6A5D880D2AE9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D41EB-5AB6-47CF-A5C9-D10B4405BA4D}" type="pres">
      <dgm:prSet presAssocID="{C62FDC81-8BCE-410A-A7A5-6A5D880D2AE9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B1D0B3D7-32E9-4B92-BCED-1D0C1BB6667B}" type="pres">
      <dgm:prSet presAssocID="{24C681D3-622F-4EDE-BFC0-35C45A859048}" presName="sibTrans" presStyleCnt="0"/>
      <dgm:spPr/>
    </dgm:pt>
    <dgm:pt modelId="{AAB9A66C-D21E-4B47-B459-D131FAB55545}" type="pres">
      <dgm:prSet presAssocID="{D079810C-950D-4EE4-B3A0-CB1DABA5D129}" presName="composite" presStyleCnt="0"/>
      <dgm:spPr/>
    </dgm:pt>
    <dgm:pt modelId="{E19D1D5B-C19B-4F5B-8181-263511BB5344}" type="pres">
      <dgm:prSet presAssocID="{D079810C-950D-4EE4-B3A0-CB1DABA5D129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4B1C6-5ED3-4738-809B-4844DA5DBEE5}" type="pres">
      <dgm:prSet presAssocID="{D079810C-950D-4EE4-B3A0-CB1DABA5D129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n-US"/>
        </a:p>
      </dgm:t>
    </dgm:pt>
    <dgm:pt modelId="{ED4FC4B8-BE73-411E-A38A-9E3B17852826}" type="pres">
      <dgm:prSet presAssocID="{ACEAD0E7-B5C7-45CE-9D64-BA83AFAB29C6}" presName="sibTrans" presStyleCnt="0"/>
      <dgm:spPr/>
    </dgm:pt>
    <dgm:pt modelId="{88A9F3CD-86E8-48CA-86F9-06F513283FC8}" type="pres">
      <dgm:prSet presAssocID="{A2BB8974-4BA9-4F10-88A4-2D3537CFA82C}" presName="composite" presStyleCnt="0"/>
      <dgm:spPr/>
    </dgm:pt>
    <dgm:pt modelId="{369EF4AA-C590-4010-9509-1E7169C435EB}" type="pres">
      <dgm:prSet presAssocID="{A2BB8974-4BA9-4F10-88A4-2D3537CFA82C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2FCE5-3B7E-4668-AD16-5DEDB09EFD27}" type="pres">
      <dgm:prSet presAssocID="{A2BB8974-4BA9-4F10-88A4-2D3537CFA82C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D4FECD5-268C-4367-AB90-1F824721D704}" type="pres">
      <dgm:prSet presAssocID="{AC5319BA-631C-41EE-B49B-8460194E5AE5}" presName="sibTrans" presStyleCnt="0"/>
      <dgm:spPr/>
    </dgm:pt>
    <dgm:pt modelId="{7F31E430-ED4A-4EE1-AFE9-578DB5587D07}" type="pres">
      <dgm:prSet presAssocID="{017B4589-F019-424F-87BE-74E94D914D3C}" presName="composite" presStyleCnt="0"/>
      <dgm:spPr/>
    </dgm:pt>
    <dgm:pt modelId="{DA1E1114-5B9E-4A48-9940-3795BEB735B2}" type="pres">
      <dgm:prSet presAssocID="{017B4589-F019-424F-87BE-74E94D914D3C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ABD8C-1416-4ED4-A37C-E67EE510CC6E}" type="pres">
      <dgm:prSet presAssocID="{017B4589-F019-424F-87BE-74E94D914D3C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n-US"/>
        </a:p>
      </dgm:t>
    </dgm:pt>
    <dgm:pt modelId="{1C2E281B-3CF9-4DCF-98E5-D41CDD1C4A9E}" type="pres">
      <dgm:prSet presAssocID="{AA63448C-1DB1-40D9-9471-BE5727C18499}" presName="sibTrans" presStyleCnt="0"/>
      <dgm:spPr/>
    </dgm:pt>
    <dgm:pt modelId="{30DE6E6D-6C99-490F-8BD1-466BE7BF3698}" type="pres">
      <dgm:prSet presAssocID="{55E8C66A-F573-4EF0-BB9A-30623AA19BC8}" presName="composite" presStyleCnt="0"/>
      <dgm:spPr/>
    </dgm:pt>
    <dgm:pt modelId="{025C78E7-5C5F-4CCB-8346-056AC774BA68}" type="pres">
      <dgm:prSet presAssocID="{55E8C66A-F573-4EF0-BB9A-30623AA19BC8}" presName="rect1" presStyleLbl="trAlignAcc1" presStyleIdx="4" presStyleCnt="6" custLinFactNeighborX="-228" custLinFactNeighborY="-2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0126D-4A78-4990-8DE8-FE5789D9B46D}" type="pres">
      <dgm:prSet presAssocID="{55E8C66A-F573-4EF0-BB9A-30623AA19BC8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01B17D64-BF96-4F53-AC79-D3898DB855FD}" type="pres">
      <dgm:prSet presAssocID="{4DA847B9-89D5-4700-89BB-72087645B967}" presName="sibTrans" presStyleCnt="0"/>
      <dgm:spPr/>
    </dgm:pt>
    <dgm:pt modelId="{92E1117A-9BB2-417A-B448-E150A7E93370}" type="pres">
      <dgm:prSet presAssocID="{E9829388-1D0F-4836-A1E4-709A43E256C9}" presName="composite" presStyleCnt="0"/>
      <dgm:spPr/>
    </dgm:pt>
    <dgm:pt modelId="{BCA727B7-025A-41D7-ADC1-DD2C8535936A}" type="pres">
      <dgm:prSet presAssocID="{E9829388-1D0F-4836-A1E4-709A43E256C9}" presName="rect1" presStyleLbl="trAlignAcc1" presStyleIdx="5" presStyleCnt="6" custLinFactNeighborX="-228" custLinFactNeighborY="-2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96177-AC8B-4A30-B110-0173CD8EE07D}" type="pres">
      <dgm:prSet presAssocID="{E9829388-1D0F-4836-A1E4-709A43E256C9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US"/>
        </a:p>
      </dgm:t>
    </dgm:pt>
  </dgm:ptLst>
  <dgm:cxnLst>
    <dgm:cxn modelId="{949598D1-57FF-4D66-A31E-9C600C9AC19D}" type="presOf" srcId="{E9829388-1D0F-4836-A1E4-709A43E256C9}" destId="{BCA727B7-025A-41D7-ADC1-DD2C8535936A}" srcOrd="0" destOrd="0" presId="urn:microsoft.com/office/officeart/2008/layout/PictureStrips"/>
    <dgm:cxn modelId="{35D87366-FF30-42F2-8C4D-AD0D9B8522B6}" srcId="{3EDA03DF-D93E-4538-AECD-0C464918FF48}" destId="{E9829388-1D0F-4836-A1E4-709A43E256C9}" srcOrd="5" destOrd="0" parTransId="{F0D9F53F-CD91-44A1-8D20-C5D5BB4C6A93}" sibTransId="{6F6D0EBE-6096-4930-A3C2-FDFCD7575C6E}"/>
    <dgm:cxn modelId="{0744E908-C2E2-47AE-B149-2E31B956867D}" type="presOf" srcId="{55E8C66A-F573-4EF0-BB9A-30623AA19BC8}" destId="{025C78E7-5C5F-4CCB-8346-056AC774BA68}" srcOrd="0" destOrd="0" presId="urn:microsoft.com/office/officeart/2008/layout/PictureStrips"/>
    <dgm:cxn modelId="{76DC9AD9-59EC-4193-BC84-CF17BF2BDF4E}" type="presOf" srcId="{D079810C-950D-4EE4-B3A0-CB1DABA5D129}" destId="{E19D1D5B-C19B-4F5B-8181-263511BB5344}" srcOrd="0" destOrd="0" presId="urn:microsoft.com/office/officeart/2008/layout/PictureStrips"/>
    <dgm:cxn modelId="{893482DC-1482-46CA-BC63-2FAC0BC33C9E}" type="presOf" srcId="{3EDA03DF-D93E-4538-AECD-0C464918FF48}" destId="{45380586-AAC7-47FA-8D28-21B30DC46BB7}" srcOrd="0" destOrd="0" presId="urn:microsoft.com/office/officeart/2008/layout/PictureStrips"/>
    <dgm:cxn modelId="{66B65641-38E7-4AD2-8934-2D5224D098AD}" srcId="{3EDA03DF-D93E-4538-AECD-0C464918FF48}" destId="{55E8C66A-F573-4EF0-BB9A-30623AA19BC8}" srcOrd="4" destOrd="0" parTransId="{692AC393-FE5C-4BB2-B041-9D04D4C7D212}" sibTransId="{4DA847B9-89D5-4700-89BB-72087645B967}"/>
    <dgm:cxn modelId="{440C463A-2A12-498D-ACBB-3A595623DCCC}" srcId="{3EDA03DF-D93E-4538-AECD-0C464918FF48}" destId="{A2BB8974-4BA9-4F10-88A4-2D3537CFA82C}" srcOrd="2" destOrd="0" parTransId="{9607D0D4-CF0A-4AC9-A94C-8AB8A32A2BD7}" sibTransId="{AC5319BA-631C-41EE-B49B-8460194E5AE5}"/>
    <dgm:cxn modelId="{0D3C6358-CFED-4533-BFF4-91363F70CC25}" srcId="{3EDA03DF-D93E-4538-AECD-0C464918FF48}" destId="{C62FDC81-8BCE-410A-A7A5-6A5D880D2AE9}" srcOrd="0" destOrd="0" parTransId="{1CB9E9AE-6FF3-4D14-A988-784AF0761746}" sibTransId="{24C681D3-622F-4EDE-BFC0-35C45A859048}"/>
    <dgm:cxn modelId="{A2D19A1F-09AA-4DAD-9F89-551437E03C6C}" srcId="{3EDA03DF-D93E-4538-AECD-0C464918FF48}" destId="{017B4589-F019-424F-87BE-74E94D914D3C}" srcOrd="3" destOrd="0" parTransId="{E1F9FE39-263B-44FD-A964-DDA3E4BC54B7}" sibTransId="{AA63448C-1DB1-40D9-9471-BE5727C18499}"/>
    <dgm:cxn modelId="{6BA53D37-FA61-40C2-BE1B-A6D07A3CFF11}" type="presOf" srcId="{A2BB8974-4BA9-4F10-88A4-2D3537CFA82C}" destId="{369EF4AA-C590-4010-9509-1E7169C435EB}" srcOrd="0" destOrd="0" presId="urn:microsoft.com/office/officeart/2008/layout/PictureStrips"/>
    <dgm:cxn modelId="{BF222E12-377A-4A3A-A9BF-4C8CE1782BEA}" type="presOf" srcId="{017B4589-F019-424F-87BE-74E94D914D3C}" destId="{DA1E1114-5B9E-4A48-9940-3795BEB735B2}" srcOrd="0" destOrd="0" presId="urn:microsoft.com/office/officeart/2008/layout/PictureStrips"/>
    <dgm:cxn modelId="{FFCF7E81-6E56-432A-A356-C7CE8766CEAC}" srcId="{3EDA03DF-D93E-4538-AECD-0C464918FF48}" destId="{D079810C-950D-4EE4-B3A0-CB1DABA5D129}" srcOrd="1" destOrd="0" parTransId="{2DC55F32-4307-4EE4-BDF5-E9AB25BF4041}" sibTransId="{ACEAD0E7-B5C7-45CE-9D64-BA83AFAB29C6}"/>
    <dgm:cxn modelId="{7384B2BB-CE5E-46E9-98A6-B25F3F5BDBE4}" type="presOf" srcId="{C62FDC81-8BCE-410A-A7A5-6A5D880D2AE9}" destId="{0D816267-BC0F-4CAB-86D8-E0F27CA51D10}" srcOrd="0" destOrd="0" presId="urn:microsoft.com/office/officeart/2008/layout/PictureStrips"/>
    <dgm:cxn modelId="{3C0F34FB-FC9E-4D51-B02E-1167EB5C961D}" type="presParOf" srcId="{45380586-AAC7-47FA-8D28-21B30DC46BB7}" destId="{A0EDD6F5-6CD5-4A7E-83D3-30ED63C55619}" srcOrd="0" destOrd="0" presId="urn:microsoft.com/office/officeart/2008/layout/PictureStrips"/>
    <dgm:cxn modelId="{D3E737F0-F1E3-4A44-8855-684CCBFC2AFA}" type="presParOf" srcId="{A0EDD6F5-6CD5-4A7E-83D3-30ED63C55619}" destId="{0D816267-BC0F-4CAB-86D8-E0F27CA51D10}" srcOrd="0" destOrd="0" presId="urn:microsoft.com/office/officeart/2008/layout/PictureStrips"/>
    <dgm:cxn modelId="{DCBA7AD0-DC36-47BC-8FD8-8CC0D9F945C0}" type="presParOf" srcId="{A0EDD6F5-6CD5-4A7E-83D3-30ED63C55619}" destId="{98FD41EB-5AB6-47CF-A5C9-D10B4405BA4D}" srcOrd="1" destOrd="0" presId="urn:microsoft.com/office/officeart/2008/layout/PictureStrips"/>
    <dgm:cxn modelId="{459D197F-A6CB-4122-BDDF-AFD2A39EFEAA}" type="presParOf" srcId="{45380586-AAC7-47FA-8D28-21B30DC46BB7}" destId="{B1D0B3D7-32E9-4B92-BCED-1D0C1BB6667B}" srcOrd="1" destOrd="0" presId="urn:microsoft.com/office/officeart/2008/layout/PictureStrips"/>
    <dgm:cxn modelId="{DB84598A-7FF4-440A-806D-74BAB22D71A1}" type="presParOf" srcId="{45380586-AAC7-47FA-8D28-21B30DC46BB7}" destId="{AAB9A66C-D21E-4B47-B459-D131FAB55545}" srcOrd="2" destOrd="0" presId="urn:microsoft.com/office/officeart/2008/layout/PictureStrips"/>
    <dgm:cxn modelId="{4B1FBEAA-F55D-4100-8607-82EDE30BEF6C}" type="presParOf" srcId="{AAB9A66C-D21E-4B47-B459-D131FAB55545}" destId="{E19D1D5B-C19B-4F5B-8181-263511BB5344}" srcOrd="0" destOrd="0" presId="urn:microsoft.com/office/officeart/2008/layout/PictureStrips"/>
    <dgm:cxn modelId="{2849E541-C418-4B3D-AB7F-230DD4BFD909}" type="presParOf" srcId="{AAB9A66C-D21E-4B47-B459-D131FAB55545}" destId="{7494B1C6-5ED3-4738-809B-4844DA5DBEE5}" srcOrd="1" destOrd="0" presId="urn:microsoft.com/office/officeart/2008/layout/PictureStrips"/>
    <dgm:cxn modelId="{C8223965-091D-4D72-9C0F-008DB39BEBB3}" type="presParOf" srcId="{45380586-AAC7-47FA-8D28-21B30DC46BB7}" destId="{ED4FC4B8-BE73-411E-A38A-9E3B17852826}" srcOrd="3" destOrd="0" presId="urn:microsoft.com/office/officeart/2008/layout/PictureStrips"/>
    <dgm:cxn modelId="{3DE5458D-DC71-4C04-B336-0065F37EBD9C}" type="presParOf" srcId="{45380586-AAC7-47FA-8D28-21B30DC46BB7}" destId="{88A9F3CD-86E8-48CA-86F9-06F513283FC8}" srcOrd="4" destOrd="0" presId="urn:microsoft.com/office/officeart/2008/layout/PictureStrips"/>
    <dgm:cxn modelId="{97144E52-3410-482F-902E-FE83941CB794}" type="presParOf" srcId="{88A9F3CD-86E8-48CA-86F9-06F513283FC8}" destId="{369EF4AA-C590-4010-9509-1E7169C435EB}" srcOrd="0" destOrd="0" presId="urn:microsoft.com/office/officeart/2008/layout/PictureStrips"/>
    <dgm:cxn modelId="{F5DCF067-5CDD-4753-9A1E-EF7C3A58136C}" type="presParOf" srcId="{88A9F3CD-86E8-48CA-86F9-06F513283FC8}" destId="{D722FCE5-3B7E-4668-AD16-5DEDB09EFD27}" srcOrd="1" destOrd="0" presId="urn:microsoft.com/office/officeart/2008/layout/PictureStrips"/>
    <dgm:cxn modelId="{1B9DBAF6-68A9-4E35-8C8B-722D69DAF76F}" type="presParOf" srcId="{45380586-AAC7-47FA-8D28-21B30DC46BB7}" destId="{4D4FECD5-268C-4367-AB90-1F824721D704}" srcOrd="5" destOrd="0" presId="urn:microsoft.com/office/officeart/2008/layout/PictureStrips"/>
    <dgm:cxn modelId="{568DF49E-E181-4BF9-81EB-194E60AE583C}" type="presParOf" srcId="{45380586-AAC7-47FA-8D28-21B30DC46BB7}" destId="{7F31E430-ED4A-4EE1-AFE9-578DB5587D07}" srcOrd="6" destOrd="0" presId="urn:microsoft.com/office/officeart/2008/layout/PictureStrips"/>
    <dgm:cxn modelId="{039F4B30-A80A-46F4-9F04-B4F6A239CF8A}" type="presParOf" srcId="{7F31E430-ED4A-4EE1-AFE9-578DB5587D07}" destId="{DA1E1114-5B9E-4A48-9940-3795BEB735B2}" srcOrd="0" destOrd="0" presId="urn:microsoft.com/office/officeart/2008/layout/PictureStrips"/>
    <dgm:cxn modelId="{CE1E184D-9A13-4D34-ACFC-0C5BA675712D}" type="presParOf" srcId="{7F31E430-ED4A-4EE1-AFE9-578DB5587D07}" destId="{970ABD8C-1416-4ED4-A37C-E67EE510CC6E}" srcOrd="1" destOrd="0" presId="urn:microsoft.com/office/officeart/2008/layout/PictureStrips"/>
    <dgm:cxn modelId="{7FEA514A-BD5E-47B8-87D6-9536A3D4EE00}" type="presParOf" srcId="{45380586-AAC7-47FA-8D28-21B30DC46BB7}" destId="{1C2E281B-3CF9-4DCF-98E5-D41CDD1C4A9E}" srcOrd="7" destOrd="0" presId="urn:microsoft.com/office/officeart/2008/layout/PictureStrips"/>
    <dgm:cxn modelId="{AE1F3740-F4BF-432E-B2EB-C6AC68608794}" type="presParOf" srcId="{45380586-AAC7-47FA-8D28-21B30DC46BB7}" destId="{30DE6E6D-6C99-490F-8BD1-466BE7BF3698}" srcOrd="8" destOrd="0" presId="urn:microsoft.com/office/officeart/2008/layout/PictureStrips"/>
    <dgm:cxn modelId="{926D2AA6-EF4E-4028-9B01-809AA22F4EE6}" type="presParOf" srcId="{30DE6E6D-6C99-490F-8BD1-466BE7BF3698}" destId="{025C78E7-5C5F-4CCB-8346-056AC774BA68}" srcOrd="0" destOrd="0" presId="urn:microsoft.com/office/officeart/2008/layout/PictureStrips"/>
    <dgm:cxn modelId="{887637FE-5AE3-4498-BF83-19272B20BC27}" type="presParOf" srcId="{30DE6E6D-6C99-490F-8BD1-466BE7BF3698}" destId="{D8D0126D-4A78-4990-8DE8-FE5789D9B46D}" srcOrd="1" destOrd="0" presId="urn:microsoft.com/office/officeart/2008/layout/PictureStrips"/>
    <dgm:cxn modelId="{FA10F5F7-94C4-4754-960B-4A43BED65D94}" type="presParOf" srcId="{45380586-AAC7-47FA-8D28-21B30DC46BB7}" destId="{01B17D64-BF96-4F53-AC79-D3898DB855FD}" srcOrd="9" destOrd="0" presId="urn:microsoft.com/office/officeart/2008/layout/PictureStrips"/>
    <dgm:cxn modelId="{32EF81AF-5EFD-4236-BE2F-61AC73327006}" type="presParOf" srcId="{45380586-AAC7-47FA-8D28-21B30DC46BB7}" destId="{92E1117A-9BB2-417A-B448-E150A7E93370}" srcOrd="10" destOrd="0" presId="urn:microsoft.com/office/officeart/2008/layout/PictureStrips"/>
    <dgm:cxn modelId="{DAF33EF0-99F7-404C-96B3-21D778B3E109}" type="presParOf" srcId="{92E1117A-9BB2-417A-B448-E150A7E93370}" destId="{BCA727B7-025A-41D7-ADC1-DD2C8535936A}" srcOrd="0" destOrd="0" presId="urn:microsoft.com/office/officeart/2008/layout/PictureStrips"/>
    <dgm:cxn modelId="{8AF57D58-5C49-40FC-9700-4D7F32E96C81}" type="presParOf" srcId="{92E1117A-9BB2-417A-B448-E150A7E93370}" destId="{F1096177-AC8B-4A30-B110-0173CD8EE07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5A7F5-B509-4BBE-88AA-EE0FD1E28179}">
      <dsp:nvSpPr>
        <dsp:cNvPr id="0" name=""/>
        <dsp:cNvSpPr/>
      </dsp:nvSpPr>
      <dsp:spPr>
        <a:xfrm>
          <a:off x="383927" y="0"/>
          <a:ext cx="7461745" cy="1143000"/>
        </a:xfrm>
        <a:prstGeom prst="roundRect">
          <a:avLst/>
        </a:prstGeom>
        <a:solidFill>
          <a:schemeClr val="accent3">
            <a:lumMod val="50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is Storm Water?</a:t>
          </a:r>
          <a:endParaRPr lang="en-US" sz="5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724" y="55797"/>
        <a:ext cx="7350151" cy="1031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51974-32EB-42C7-99BB-7B9F3A90D788}">
      <dsp:nvSpPr>
        <dsp:cNvPr id="0" name=""/>
        <dsp:cNvSpPr/>
      </dsp:nvSpPr>
      <dsp:spPr>
        <a:xfrm>
          <a:off x="0" y="457206"/>
          <a:ext cx="4472354" cy="501331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Storm Water is runoff from rain and snowmelt.  Storm water runoff picks up pollutants such as oil, grease, cigarette butts and chemicals which flows directly into streams and lakes unfiltered.    </a:t>
          </a:r>
          <a:endParaRPr lang="en-US" sz="3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91" y="588197"/>
        <a:ext cx="4210372" cy="475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2076-9175-4F3C-BDD8-8D40176B8702}">
      <dsp:nvSpPr>
        <dsp:cNvPr id="0" name=""/>
        <dsp:cNvSpPr/>
      </dsp:nvSpPr>
      <dsp:spPr>
        <a:xfrm>
          <a:off x="0" y="0"/>
          <a:ext cx="3650459" cy="452596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 NSU, Storm water flows through underground piping directly to Elizabeth River and then to the Atlantic Ocean without any filtration or treatment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918" y="106918"/>
        <a:ext cx="3436623" cy="431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58AE-338F-4DCF-A13F-8BA9C1BBFB74}">
      <dsp:nvSpPr>
        <dsp:cNvPr id="0" name=""/>
        <dsp:cNvSpPr/>
      </dsp:nvSpPr>
      <dsp:spPr>
        <a:xfrm>
          <a:off x="7484" y="572202"/>
          <a:ext cx="1549301" cy="31529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Storm water discharges are often the #1 source of ocean, bay, lake, and river pollution in the U.S. </a:t>
          </a:r>
          <a:endParaRPr lang="en-US" sz="2000" b="0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61" y="617579"/>
        <a:ext cx="1458547" cy="3062202"/>
      </dsp:txXfrm>
    </dsp:sp>
    <dsp:sp modelId="{57A70484-FD03-4C5B-8AB2-5D7240EF8F57}">
      <dsp:nvSpPr>
        <dsp:cNvPr id="0" name=""/>
        <dsp:cNvSpPr/>
      </dsp:nvSpPr>
      <dsp:spPr>
        <a:xfrm>
          <a:off x="1711716" y="1956567"/>
          <a:ext cx="328451" cy="38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1716" y="2033412"/>
        <a:ext cx="229916" cy="230536"/>
      </dsp:txXfrm>
    </dsp:sp>
    <dsp:sp modelId="{B92E56C4-9025-4C2F-9CAB-184247996B4B}">
      <dsp:nvSpPr>
        <dsp:cNvPr id="0" name=""/>
        <dsp:cNvSpPr/>
      </dsp:nvSpPr>
      <dsp:spPr>
        <a:xfrm>
          <a:off x="2176506" y="572202"/>
          <a:ext cx="1549301" cy="31529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estimated that storm water contributes as much as 80 percent of the total water pollution in the U.S. </a:t>
          </a:r>
          <a:endParaRPr lang="en-US" sz="1900" b="0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1883" y="617579"/>
        <a:ext cx="1458547" cy="3062202"/>
      </dsp:txXfrm>
    </dsp:sp>
    <dsp:sp modelId="{A1E400A0-6AA5-4F89-A860-DFA6933A18E3}">
      <dsp:nvSpPr>
        <dsp:cNvPr id="0" name=""/>
        <dsp:cNvSpPr/>
      </dsp:nvSpPr>
      <dsp:spPr>
        <a:xfrm>
          <a:off x="3880738" y="1956567"/>
          <a:ext cx="328451" cy="38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0738" y="2033412"/>
        <a:ext cx="229916" cy="230536"/>
      </dsp:txXfrm>
    </dsp:sp>
    <dsp:sp modelId="{E48F58FC-331A-4CBA-9210-E9F79EB0B8BE}">
      <dsp:nvSpPr>
        <dsp:cNvPr id="0" name=""/>
        <dsp:cNvSpPr/>
      </dsp:nvSpPr>
      <dsp:spPr>
        <a:xfrm>
          <a:off x="4345529" y="572202"/>
          <a:ext cx="1549301" cy="31529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quart of oil can contaminate 250,000 gallons of water. </a:t>
          </a:r>
          <a:endParaRPr lang="en-US" sz="2400" b="0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0906" y="617579"/>
        <a:ext cx="1458547" cy="3062202"/>
      </dsp:txXfrm>
    </dsp:sp>
    <dsp:sp modelId="{EA1E38D2-2304-4D60-BF39-2CBE77868E00}">
      <dsp:nvSpPr>
        <dsp:cNvPr id="0" name=""/>
        <dsp:cNvSpPr/>
      </dsp:nvSpPr>
      <dsp:spPr>
        <a:xfrm>
          <a:off x="6049761" y="1956567"/>
          <a:ext cx="328451" cy="384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 w="28575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9761" y="2033412"/>
        <a:ext cx="229916" cy="230536"/>
      </dsp:txXfrm>
    </dsp:sp>
    <dsp:sp modelId="{F3C02AF2-2E7F-4EC8-918D-7D0B10B65629}">
      <dsp:nvSpPr>
        <dsp:cNvPr id="0" name=""/>
        <dsp:cNvSpPr/>
      </dsp:nvSpPr>
      <dsp:spPr>
        <a:xfrm>
          <a:off x="6514551" y="572202"/>
          <a:ext cx="1549301" cy="31529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pint of motor oil can produce an oil slick one acre in size.</a:t>
          </a:r>
          <a:endParaRPr lang="en-US" sz="2500" b="0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9928" y="617579"/>
        <a:ext cx="1458547" cy="30622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557C-67BC-4F70-BF60-82ED7EBE6979}">
      <dsp:nvSpPr>
        <dsp:cNvPr id="0" name=""/>
        <dsp:cNvSpPr/>
      </dsp:nvSpPr>
      <dsp:spPr>
        <a:xfrm>
          <a:off x="169332" y="1139668"/>
          <a:ext cx="4054256" cy="1266955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151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Never litter! Keep outside areas trash free.</a:t>
          </a:r>
          <a:endParaRPr lang="en-US" sz="2800" b="1" i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332" y="1139668"/>
        <a:ext cx="4054256" cy="1266955"/>
      </dsp:txXfrm>
    </dsp:sp>
    <dsp:sp modelId="{DC4EC1C8-99C2-4229-AAF0-4D9AB128079B}">
      <dsp:nvSpPr>
        <dsp:cNvPr id="0" name=""/>
        <dsp:cNvSpPr/>
      </dsp:nvSpPr>
      <dsp:spPr>
        <a:xfrm>
          <a:off x="405" y="956664"/>
          <a:ext cx="886868" cy="1330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1AABF-9B71-4B82-B5BE-0C6868196976}">
      <dsp:nvSpPr>
        <dsp:cNvPr id="0" name=""/>
        <dsp:cNvSpPr/>
      </dsp:nvSpPr>
      <dsp:spPr>
        <a:xfrm>
          <a:off x="4708337" y="1139668"/>
          <a:ext cx="4054256" cy="1266955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15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not perform repairs on personal </a:t>
          </a:r>
          <a:r>
            <a:rPr lang="en-US" sz="2100" b="1" i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vehicles!  No use of antifreeze</a:t>
          </a:r>
          <a:r>
            <a:rPr lang="en-US" sz="2100" b="1" i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fuels or lubricants on campus.</a:t>
          </a:r>
          <a:endParaRPr lang="en-US" sz="2100" b="1" i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8337" y="1139668"/>
        <a:ext cx="4054256" cy="1266955"/>
      </dsp:txXfrm>
    </dsp:sp>
    <dsp:sp modelId="{CE759C9A-7468-4A10-B76F-3E67AA390B4E}">
      <dsp:nvSpPr>
        <dsp:cNvPr id="0" name=""/>
        <dsp:cNvSpPr/>
      </dsp:nvSpPr>
      <dsp:spPr>
        <a:xfrm>
          <a:off x="4539410" y="956664"/>
          <a:ext cx="886868" cy="13303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EA973-D5E1-4BAB-92B1-7A626F893FA3}">
      <dsp:nvSpPr>
        <dsp:cNvPr id="0" name=""/>
        <dsp:cNvSpPr/>
      </dsp:nvSpPr>
      <dsp:spPr>
        <a:xfrm>
          <a:off x="169332" y="2734624"/>
          <a:ext cx="4054256" cy="1266955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151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 spills from entering storm drains. </a:t>
          </a:r>
          <a:endParaRPr lang="en-US" sz="2800" b="1" i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332" y="2734624"/>
        <a:ext cx="4054256" cy="1266955"/>
      </dsp:txXfrm>
    </dsp:sp>
    <dsp:sp modelId="{AA342592-0C92-4A61-AFD8-C3CEFD337291}">
      <dsp:nvSpPr>
        <dsp:cNvPr id="0" name=""/>
        <dsp:cNvSpPr/>
      </dsp:nvSpPr>
      <dsp:spPr>
        <a:xfrm>
          <a:off x="405" y="2551620"/>
          <a:ext cx="886868" cy="13303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D118D-3216-4591-B496-9422C77B23D3}">
      <dsp:nvSpPr>
        <dsp:cNvPr id="0" name=""/>
        <dsp:cNvSpPr/>
      </dsp:nvSpPr>
      <dsp:spPr>
        <a:xfrm>
          <a:off x="4708337" y="2734624"/>
          <a:ext cx="4054256" cy="1266955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151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Recycle paper, aluminum cans, food, grease, cleaning solutions, oil, antifreeze, batteries and fluids.</a:t>
          </a:r>
          <a:endParaRPr lang="en-US" sz="2100" b="1" i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8337" y="2734624"/>
        <a:ext cx="4054256" cy="1266955"/>
      </dsp:txXfrm>
    </dsp:sp>
    <dsp:sp modelId="{C5D458A6-AEED-4F1E-87B2-3EFCB9DCB665}">
      <dsp:nvSpPr>
        <dsp:cNvPr id="0" name=""/>
        <dsp:cNvSpPr/>
      </dsp:nvSpPr>
      <dsp:spPr>
        <a:xfrm>
          <a:off x="4539410" y="2551620"/>
          <a:ext cx="886868" cy="133030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298BA-2D63-4971-9E8A-80F2D3877447}">
      <dsp:nvSpPr>
        <dsp:cNvPr id="0" name=""/>
        <dsp:cNvSpPr/>
      </dsp:nvSpPr>
      <dsp:spPr>
        <a:xfrm>
          <a:off x="169332" y="4329580"/>
          <a:ext cx="4054256" cy="1266955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151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Dispose of cigarette butts in designated areas.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332" y="4329580"/>
        <a:ext cx="4054256" cy="1266955"/>
      </dsp:txXfrm>
    </dsp:sp>
    <dsp:sp modelId="{1330D891-E4C4-490D-AB07-FA6291A29D00}">
      <dsp:nvSpPr>
        <dsp:cNvPr id="0" name=""/>
        <dsp:cNvSpPr/>
      </dsp:nvSpPr>
      <dsp:spPr>
        <a:xfrm>
          <a:off x="405" y="4146575"/>
          <a:ext cx="886868" cy="13303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EF191-3891-467B-A420-48FD7D12FF3D}">
      <dsp:nvSpPr>
        <dsp:cNvPr id="0" name=""/>
        <dsp:cNvSpPr/>
      </dsp:nvSpPr>
      <dsp:spPr>
        <a:xfrm>
          <a:off x="4708337" y="4329580"/>
          <a:ext cx="4054256" cy="1266955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151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Clean up spills immediately (inside and outside) to minimize safety hazards and deter spreading. </a:t>
          </a:r>
          <a:endParaRPr lang="en-US" sz="2100" b="1" i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8337" y="4329580"/>
        <a:ext cx="4054256" cy="1266955"/>
      </dsp:txXfrm>
    </dsp:sp>
    <dsp:sp modelId="{17BE7D2D-FD05-4F83-821F-228FF70C1F38}">
      <dsp:nvSpPr>
        <dsp:cNvPr id="0" name=""/>
        <dsp:cNvSpPr/>
      </dsp:nvSpPr>
      <dsp:spPr>
        <a:xfrm>
          <a:off x="4539410" y="4146575"/>
          <a:ext cx="886868" cy="133030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6267-BC0F-4CAB-86D8-E0F27CA51D10}">
      <dsp:nvSpPr>
        <dsp:cNvPr id="0" name=""/>
        <dsp:cNvSpPr/>
      </dsp:nvSpPr>
      <dsp:spPr>
        <a:xfrm>
          <a:off x="174611" y="888119"/>
          <a:ext cx="4097797" cy="1280561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367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</a:t>
          </a:r>
          <a:r>
            <a:rPr lang="en-US" sz="2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absorbents </a:t>
          </a:r>
          <a:r>
            <a:rPr lang="en-US" sz="2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clean liquid spills  in outside areas. </a:t>
          </a:r>
          <a:endParaRPr lang="en-US" sz="29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611" y="888119"/>
        <a:ext cx="4097797" cy="1280561"/>
      </dsp:txXfrm>
    </dsp:sp>
    <dsp:sp modelId="{98FD41EB-5AB6-47CF-A5C9-D10B4405BA4D}">
      <dsp:nvSpPr>
        <dsp:cNvPr id="0" name=""/>
        <dsp:cNvSpPr/>
      </dsp:nvSpPr>
      <dsp:spPr>
        <a:xfrm>
          <a:off x="3869" y="703148"/>
          <a:ext cx="896393" cy="13445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D1D5B-C19B-4F5B-8181-263511BB5344}">
      <dsp:nvSpPr>
        <dsp:cNvPr id="0" name=""/>
        <dsp:cNvSpPr/>
      </dsp:nvSpPr>
      <dsp:spPr>
        <a:xfrm>
          <a:off x="4737532" y="888119"/>
          <a:ext cx="4097797" cy="1280561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367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Store rags properly to avoid contamination of storm water.  Chemicals will flow into storm drain during a rain shower.</a:t>
          </a:r>
          <a:endParaRPr lang="en-US" sz="19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7532" y="888119"/>
        <a:ext cx="4097797" cy="1280561"/>
      </dsp:txXfrm>
    </dsp:sp>
    <dsp:sp modelId="{7494B1C6-5ED3-4738-809B-4844DA5DBEE5}">
      <dsp:nvSpPr>
        <dsp:cNvPr id="0" name=""/>
        <dsp:cNvSpPr/>
      </dsp:nvSpPr>
      <dsp:spPr>
        <a:xfrm>
          <a:off x="4566791" y="703148"/>
          <a:ext cx="896393" cy="13445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EF4AA-C590-4010-9509-1E7169C435EB}">
      <dsp:nvSpPr>
        <dsp:cNvPr id="0" name=""/>
        <dsp:cNvSpPr/>
      </dsp:nvSpPr>
      <dsp:spPr>
        <a:xfrm>
          <a:off x="174611" y="2500204"/>
          <a:ext cx="4097797" cy="1280561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367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Keep floors and impervious surfaces free of contaminants. Walk on sidewalks instead of lawns.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611" y="2500204"/>
        <a:ext cx="4097797" cy="1280561"/>
      </dsp:txXfrm>
    </dsp:sp>
    <dsp:sp modelId="{D722FCE5-3B7E-4668-AD16-5DEDB09EFD27}">
      <dsp:nvSpPr>
        <dsp:cNvPr id="0" name=""/>
        <dsp:cNvSpPr/>
      </dsp:nvSpPr>
      <dsp:spPr>
        <a:xfrm>
          <a:off x="3869" y="2315234"/>
          <a:ext cx="896393" cy="13445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E1114-5B9E-4A48-9940-3795BEB735B2}">
      <dsp:nvSpPr>
        <dsp:cNvPr id="0" name=""/>
        <dsp:cNvSpPr/>
      </dsp:nvSpPr>
      <dsp:spPr>
        <a:xfrm>
          <a:off x="4737532" y="2500204"/>
          <a:ext cx="4097797" cy="1280561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367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good housekeeping inside and outside buildings. </a:t>
          </a:r>
          <a:endParaRPr lang="en-US" sz="2400" b="1" i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7532" y="2500204"/>
        <a:ext cx="4097797" cy="1280561"/>
      </dsp:txXfrm>
    </dsp:sp>
    <dsp:sp modelId="{970ABD8C-1416-4ED4-A37C-E67EE510CC6E}">
      <dsp:nvSpPr>
        <dsp:cNvPr id="0" name=""/>
        <dsp:cNvSpPr/>
      </dsp:nvSpPr>
      <dsp:spPr>
        <a:xfrm>
          <a:off x="4566791" y="2315234"/>
          <a:ext cx="896393" cy="134458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C78E7-5C5F-4CCB-8346-056AC774BA68}">
      <dsp:nvSpPr>
        <dsp:cNvPr id="0" name=""/>
        <dsp:cNvSpPr/>
      </dsp:nvSpPr>
      <dsp:spPr>
        <a:xfrm>
          <a:off x="165268" y="4074627"/>
          <a:ext cx="4097797" cy="1280561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367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Join the revolution to restore the Elizabeth River.  The Elizabeth River Project https://elizabethriver.org/</a:t>
          </a:r>
          <a:endParaRPr lang="en-US" sz="2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268" y="4074627"/>
        <a:ext cx="4097797" cy="1280561"/>
      </dsp:txXfrm>
    </dsp:sp>
    <dsp:sp modelId="{D8D0126D-4A78-4990-8DE8-FE5789D9B46D}">
      <dsp:nvSpPr>
        <dsp:cNvPr id="0" name=""/>
        <dsp:cNvSpPr/>
      </dsp:nvSpPr>
      <dsp:spPr>
        <a:xfrm>
          <a:off x="3869" y="3927319"/>
          <a:ext cx="896393" cy="13445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727B7-025A-41D7-ADC1-DD2C8535936A}">
      <dsp:nvSpPr>
        <dsp:cNvPr id="0" name=""/>
        <dsp:cNvSpPr/>
      </dsp:nvSpPr>
      <dsp:spPr>
        <a:xfrm>
          <a:off x="4728189" y="4074627"/>
          <a:ext cx="4097797" cy="1280561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367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Adopt a Highway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https://www.virginiadot.org/programs/prog-aah-about-adoption.asp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8189" y="4074627"/>
        <a:ext cx="4097797" cy="1280561"/>
      </dsp:txXfrm>
    </dsp:sp>
    <dsp:sp modelId="{F1096177-AC8B-4A30-B110-0173CD8EE07D}">
      <dsp:nvSpPr>
        <dsp:cNvPr id="0" name=""/>
        <dsp:cNvSpPr/>
      </dsp:nvSpPr>
      <dsp:spPr>
        <a:xfrm>
          <a:off x="4566791" y="3927319"/>
          <a:ext cx="896393" cy="134458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0E3D-06DF-41FD-8D03-609B922C22AE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822C-27EB-4B2D-87CD-CA9E50E28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0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750899-2225-42EF-B985-B1BD0338DFB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59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5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8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5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2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0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2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2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2C9F-DDDA-4A48-871E-78D36208E82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F0B0-2D92-4073-A132-FDC0470C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audio" Target="../media/media4.m4a"/><Relationship Id="rId16" Type="http://schemas.openxmlformats.org/officeDocument/2006/relationships/image" Target="../media/image2.png"/><Relationship Id="rId1" Type="http://schemas.microsoft.com/office/2007/relationships/media" Target="../media/media4.m4a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6.jpe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6" y="457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Storm Water Pollution Prevention </a:t>
            </a:r>
            <a:br>
              <a:rPr lang="en-US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Norfolk State University</a:t>
            </a:r>
            <a:br>
              <a:rPr lang="en-US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Facilities Management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US" sz="27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27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GOLD</a:t>
            </a:r>
            <a:endParaRPr lang="en-US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Report Stormwater Pollution | City of Franklin, 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68">
        <p15:prstTrans prst="curtains"/>
      </p:transition>
    </mc:Choice>
    <mc:Fallback xmlns="">
      <p:transition spd="slow" advTm="1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50315243"/>
              </p:ext>
            </p:extLst>
          </p:nvPr>
        </p:nvGraphicFramePr>
        <p:xfrm>
          <a:off x="460131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8538240"/>
              </p:ext>
            </p:extLst>
          </p:nvPr>
        </p:nvGraphicFramePr>
        <p:xfrm>
          <a:off x="304800" y="1219200"/>
          <a:ext cx="4472354" cy="592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194" name="Picture 2" descr="Fertilizer Restriction Season Arriv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96" y="1676400"/>
            <a:ext cx="4201542" cy="464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983">
        <p15:prstTrans prst="fracture"/>
      </p:transition>
    </mc:Choice>
    <mc:Fallback xmlns="">
      <p:transition spd="slow" advTm="10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10" grpId="0">
        <p:bldAsOne/>
      </p:bldGraphic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NSU Storm Water Route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198"/>
            <a:ext cx="4267200" cy="4525963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10169"/>
              </p:ext>
            </p:extLst>
          </p:nvPr>
        </p:nvGraphicFramePr>
        <p:xfrm>
          <a:off x="5105400" y="1600199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781">
        <p15:prstTrans prst="crush"/>
      </p:transition>
    </mc:Choice>
    <mc:Fallback xmlns="">
      <p:transition spd="slow" advTm="117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Storm Water Facts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0656083"/>
              </p:ext>
            </p:extLst>
          </p:nvPr>
        </p:nvGraphicFramePr>
        <p:xfrm>
          <a:off x="5105400" y="1600199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818906"/>
              </p:ext>
            </p:extLst>
          </p:nvPr>
        </p:nvGraphicFramePr>
        <p:xfrm>
          <a:off x="451338" y="571499"/>
          <a:ext cx="8071338" cy="42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 descr="NPDES Stormwater Permit | Redmond, W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505200" cy="220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Water Pollution by Chelse Speight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3417276" cy="2203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6915"/>
      </p:ext>
    </p:extLst>
  </p:cSld>
  <p:clrMapOvr>
    <a:masterClrMapping/>
  </p:clrMapOvr>
  <p:transition spd="slow" advTm="1578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Help!!!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6146619"/>
              </p:ext>
            </p:extLst>
          </p:nvPr>
        </p:nvGraphicFramePr>
        <p:xfrm>
          <a:off x="152400" y="679938"/>
          <a:ext cx="8763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026">
        <p14:switch dir="r"/>
      </p:transition>
    </mc:Choice>
    <mc:Fallback xmlns="">
      <p:transition spd="slow" advTm="18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Help!!!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4976099"/>
              </p:ext>
            </p:extLst>
          </p:nvPr>
        </p:nvGraphicFramePr>
        <p:xfrm>
          <a:off x="152400" y="7620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231">
        <p15:prstTrans prst="wind"/>
      </p:transition>
    </mc:Choice>
    <mc:Fallback xmlns="">
      <p:transition spd="slow" advTm="18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650" y="168275"/>
            <a:ext cx="8789988" cy="7068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200"/>
              </a:lnSpc>
              <a:defRPr/>
            </a:pPr>
            <a:endParaRPr lang="en-US" altLang="en-US" sz="4000" b="1" dirty="0">
              <a:latin typeface="+mj-lt"/>
            </a:endParaRPr>
          </a:p>
          <a:p>
            <a:pPr algn="ctr">
              <a:lnSpc>
                <a:spcPts val="3200"/>
              </a:lnSpc>
              <a:defRPr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  <a:defRPr/>
            </a:pP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For Your Attention</a:t>
            </a: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>
              <a:lnSpc>
                <a:spcPts val="3200"/>
              </a:lnSpc>
              <a:defRPr/>
            </a:pPr>
            <a:endParaRPr lang="en-US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  <a:defRPr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Wish You Success in Your</a:t>
            </a:r>
          </a:p>
          <a:p>
            <a:pPr algn="ctr">
              <a:lnSpc>
                <a:spcPts val="3200"/>
              </a:lnSpc>
              <a:defRPr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ts val="3200"/>
              </a:lnSpc>
              <a:defRPr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Here At </a:t>
            </a:r>
          </a:p>
          <a:p>
            <a:pPr algn="ctr">
              <a:lnSpc>
                <a:spcPts val="3200"/>
              </a:lnSpc>
              <a:defRPr/>
            </a:pPr>
            <a:endParaRPr lang="en-US" alt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  <a:defRPr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Norfolk State </a:t>
            </a:r>
            <a:r>
              <a:rPr lang="en-US" alt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en-US" altLang="en-US" sz="4000" b="1" i="1" dirty="0">
                <a:solidFill>
                  <a:srgbClr val="FFFF00"/>
                </a:solidFill>
              </a:rPr>
              <a:t/>
            </a:r>
            <a:br>
              <a:rPr lang="en-US" altLang="en-US" sz="4000" b="1" i="1" dirty="0">
                <a:solidFill>
                  <a:srgbClr val="FFFF00"/>
                </a:solidFill>
              </a:rPr>
            </a:br>
            <a:endParaRPr lang="en-US" altLang="en-US" sz="4000" b="1" i="1" dirty="0">
              <a:solidFill>
                <a:srgbClr val="FFFF00"/>
              </a:solidFill>
            </a:endParaRPr>
          </a:p>
          <a:p>
            <a:pPr algn="ctr">
              <a:lnSpc>
                <a:spcPts val="3200"/>
              </a:lnSpc>
              <a:defRPr/>
            </a:pPr>
            <a:endParaRPr lang="en-US" altLang="en-US" sz="4000" i="1" dirty="0"/>
          </a:p>
          <a:p>
            <a:pPr algn="ctr">
              <a:lnSpc>
                <a:spcPts val="3200"/>
              </a:lnSpc>
              <a:defRPr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“BEHOLD THE </a:t>
            </a:r>
            <a:r>
              <a:rPr lang="en-US" altLang="en-US" sz="4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GREEN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</a:t>
            </a:r>
            <a:r>
              <a:rPr lang="en-US" altLang="en-US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altLang="en-US" sz="4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ts val="3200"/>
              </a:lnSpc>
              <a:defRPr/>
            </a:pPr>
            <a:endParaRPr lang="en-US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ts val="3200"/>
              </a:lnSpc>
              <a:defRPr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GOLD!!!”</a:t>
            </a:r>
            <a:endParaRPr lang="en-US" altLang="en-US" sz="4400" i="1" dirty="0"/>
          </a:p>
          <a:p>
            <a:pPr algn="ctr">
              <a:lnSpc>
                <a:spcPts val="3200"/>
              </a:lnSpc>
              <a:defRPr/>
            </a:pPr>
            <a:endParaRPr lang="en-US" altLang="en-US" sz="4000" i="1" dirty="0"/>
          </a:p>
          <a:p>
            <a:pPr algn="ctr">
              <a:lnSpc>
                <a:spcPts val="3200"/>
              </a:lnSpc>
              <a:defRPr/>
            </a:pPr>
            <a:r>
              <a:rPr lang="en-US" altLang="en-US" sz="3600" i="1" dirty="0" smtClean="0"/>
              <a:t> </a:t>
            </a:r>
            <a:endParaRPr lang="en-US" altLang="en-US" sz="3600" i="1" dirty="0"/>
          </a:p>
          <a:p>
            <a:pPr algn="ctr">
              <a:lnSpc>
                <a:spcPts val="3200"/>
              </a:lnSpc>
              <a:defRPr/>
            </a:pPr>
            <a:endParaRPr lang="en-US" altLang="en-US" sz="3600" i="1" dirty="0"/>
          </a:p>
        </p:txBody>
      </p:sp>
      <p:sp>
        <p:nvSpPr>
          <p:cNvPr id="38916" name="AutoShape 2" descr="Image result for nsu spartan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7" name="AutoShape 6" descr="Image result for nsu spartan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8" name="AutoShape 10" descr="Image result for nsu spartans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9" name="AutoShape 14" descr="Image result for nsu spartans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20" name="AutoShape 16" descr="Image result for nsu spartans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21" name="AutoShape 18" descr="Image result for nsu spartans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22" name="AutoShape 20" descr="Image result for nsu spartans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23" name="AutoShape 22" descr="Image result for nsu spartans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24" name="AutoShape 24" descr="Image result for nsu spartans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980">
        <p14:glitter pattern="hexagon"/>
      </p:transition>
    </mc:Choice>
    <mc:Fallback xmlns="">
      <p:transition spd="slow" advTm="7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361</Words>
  <Application>Microsoft Office PowerPoint</Application>
  <PresentationFormat>On-screen Show (4:3)</PresentationFormat>
  <Paragraphs>43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  Storm Water Pollution Prevention  Norfolk State University Facilities Management Keeping GREEN in the GREEN and the GOLD</vt:lpstr>
      <vt:lpstr>PowerPoint Presentation</vt:lpstr>
      <vt:lpstr>NSU Storm Water Route</vt:lpstr>
      <vt:lpstr>Storm Water Facts</vt:lpstr>
      <vt:lpstr>You Can Help!!!</vt:lpstr>
      <vt:lpstr>You Can Help!!!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 Water Pollution Prevention Program Keeping G</dc:title>
  <dc:creator>Perkins, Patricia A.</dc:creator>
  <cp:lastModifiedBy>Perkins, Patricia A.</cp:lastModifiedBy>
  <cp:revision>104</cp:revision>
  <cp:lastPrinted>2017-05-31T13:02:37Z</cp:lastPrinted>
  <dcterms:created xsi:type="dcterms:W3CDTF">2013-06-19T18:51:46Z</dcterms:created>
  <dcterms:modified xsi:type="dcterms:W3CDTF">2021-04-28T18:59:31Z</dcterms:modified>
  <cp:contentStatus/>
</cp:coreProperties>
</file>